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Latin Roots Art Book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Write </a:t>
            </a:r>
            <a:r>
              <a:rPr lang="en-US" sz="3600" b="1" dirty="0" err="1" smtClean="0">
                <a:solidFill>
                  <a:srgbClr val="FF0000"/>
                </a:solidFill>
              </a:rPr>
              <a:t>ann</a:t>
            </a:r>
            <a:r>
              <a:rPr lang="en-US" sz="3600" b="1" dirty="0" smtClean="0"/>
              <a:t> and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enn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at the top of the page, fairly large, but leaving enough room for picture and five examples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Examples: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Anniversary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Annual                                        </a:t>
            </a:r>
            <a:r>
              <a:rPr lang="en-US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Meaning:  year or yearly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Millennium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Centennial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Perennial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407243" y="3015049"/>
            <a:ext cx="6392562" cy="2586681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766" y="493986"/>
            <a:ext cx="104367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CCSS.ELA-Literacy.L.7.4.B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chemeClr val="accent5"/>
                </a:solidFill>
              </a:rPr>
              <a:t> </a:t>
            </a:r>
            <a:r>
              <a:rPr lang="en-US" sz="3200" b="1" dirty="0">
                <a:solidFill>
                  <a:schemeClr val="accent5"/>
                </a:solidFill>
              </a:rPr>
              <a:t>Use common, grade appropriate Greek or Latin affixes and roots as clues to the meaning of a word     </a:t>
            </a:r>
          </a:p>
        </p:txBody>
      </p:sp>
    </p:spTree>
    <p:extLst>
      <p:ext uri="{BB962C8B-B14F-4D97-AF65-F5344CB8AC3E}">
        <p14:creationId xmlns:p14="http://schemas.microsoft.com/office/powerpoint/2010/main" val="40277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Welcome Homeroom!!!!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1026" name="Picture 2" descr="http://media3.popsugar-assets.com/files/thumbor/eEt4XAg-Z11guumyf1uYj2cy6Qk/fit-in/1024x1024/filters:format_auto-!!-:strip_icc-!!-/2016/01/22/704/n/1922243/f653979c017f589d_tumblr_o10nicxbut1rqak9yo1_500/i/Silly-Animal-Mem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762" y="1896742"/>
            <a:ext cx="5508238" cy="40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560173" y="1532238"/>
            <a:ext cx="3328086" cy="252901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968843"/>
            <a:ext cx="28111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</a:rPr>
              <a:t>Wishing you an amazing day!!!!</a:t>
            </a:r>
            <a:endParaRPr lang="en-US" sz="3200" dirty="0">
              <a:solidFill>
                <a:srgbClr val="92D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22" y="2982999"/>
            <a:ext cx="1141317" cy="114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3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508</TotalTime>
  <Words>69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Corbel</vt:lpstr>
      <vt:lpstr>Georgia</vt:lpstr>
      <vt:lpstr>Depth</vt:lpstr>
      <vt:lpstr>Latin Roots Art Book</vt:lpstr>
      <vt:lpstr>PowerPoint Presentation</vt:lpstr>
      <vt:lpstr>Welcome Homeroom!!!!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Roots Art Book</dc:title>
  <dc:creator>Barbara Fronk</dc:creator>
  <cp:lastModifiedBy>Barbara Fronk</cp:lastModifiedBy>
  <cp:revision>6</cp:revision>
  <dcterms:created xsi:type="dcterms:W3CDTF">2016-08-10T11:51:13Z</dcterms:created>
  <dcterms:modified xsi:type="dcterms:W3CDTF">2016-08-10T20:19:57Z</dcterms:modified>
</cp:coreProperties>
</file>