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7" r:id="rId2"/>
    <p:sldId id="260"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8/11/2016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8/11/2016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4z7gDsSKUm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6119" y="593124"/>
            <a:ext cx="10816281" cy="5693866"/>
          </a:xfrm>
          <a:prstGeom prst="rect">
            <a:avLst/>
          </a:prstGeom>
          <a:noFill/>
        </p:spPr>
        <p:txBody>
          <a:bodyPr wrap="square" rtlCol="0">
            <a:spAutoFit/>
          </a:bodyPr>
          <a:lstStyle/>
          <a:p>
            <a:r>
              <a:rPr lang="en-US" sz="2800" b="1" dirty="0" smtClean="0">
                <a:solidFill>
                  <a:srgbClr val="C00000"/>
                </a:solidFill>
                <a:latin typeface="Comic Sans MS" panose="030F0702030302020204" pitchFamily="66" charset="0"/>
              </a:rPr>
              <a:t>Welcome!!!!!  Please take your correct seat quietly!!!</a:t>
            </a:r>
          </a:p>
          <a:p>
            <a:endParaRPr lang="en-US" sz="2800" b="1" dirty="0">
              <a:solidFill>
                <a:srgbClr val="C00000"/>
              </a:solidFill>
              <a:latin typeface="Comic Sans MS" panose="030F0702030302020204" pitchFamily="66" charset="0"/>
            </a:endParaRPr>
          </a:p>
          <a:p>
            <a:r>
              <a:rPr lang="en-US" sz="2800" b="1" dirty="0" smtClean="0">
                <a:solidFill>
                  <a:schemeClr val="accent4">
                    <a:lumMod val="75000"/>
                  </a:schemeClr>
                </a:solidFill>
                <a:latin typeface="Comic Sans MS" panose="030F0702030302020204" pitchFamily="66" charset="0"/>
              </a:rPr>
              <a:t>Once you have your composition book, please begin work on the Latin Art Book.  The pages are illustrated for you on the white board.  You will need pencil and crayons or colored pencils</a:t>
            </a:r>
            <a:r>
              <a:rPr lang="en-US" sz="3200" b="1" dirty="0" smtClean="0">
                <a:solidFill>
                  <a:schemeClr val="accent4">
                    <a:lumMod val="75000"/>
                  </a:schemeClr>
                </a:solidFill>
              </a:rPr>
              <a:t>!!!</a:t>
            </a:r>
          </a:p>
          <a:p>
            <a:endParaRPr lang="en-US" sz="3200" b="1" dirty="0">
              <a:solidFill>
                <a:schemeClr val="accent4">
                  <a:lumMod val="75000"/>
                </a:schemeClr>
              </a:solidFill>
            </a:endParaRPr>
          </a:p>
          <a:p>
            <a:endParaRPr lang="en-US" sz="3200" b="1" dirty="0" smtClean="0">
              <a:solidFill>
                <a:schemeClr val="accent4">
                  <a:lumMod val="75000"/>
                </a:schemeClr>
              </a:solidFill>
            </a:endParaRPr>
          </a:p>
          <a:p>
            <a:endParaRPr lang="en-US" sz="3200" dirty="0" smtClean="0"/>
          </a:p>
          <a:p>
            <a:endParaRPr lang="en-US" sz="3200" dirty="0"/>
          </a:p>
          <a:p>
            <a:endParaRPr lang="en-US" sz="3200" dirty="0"/>
          </a:p>
          <a:p>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551" y="3031524"/>
            <a:ext cx="3175686" cy="3175686"/>
          </a:xfrm>
          <a:prstGeom prst="rect">
            <a:avLst/>
          </a:prstGeom>
        </p:spPr>
      </p:pic>
    </p:spTree>
    <p:extLst>
      <p:ext uri="{BB962C8B-B14F-4D97-AF65-F5344CB8AC3E}">
        <p14:creationId xmlns:p14="http://schemas.microsoft.com/office/powerpoint/2010/main" val="2041016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Welcome Homeroom!!!</a:t>
            </a:r>
            <a:endParaRPr lang="en-US" b="1" dirty="0"/>
          </a:p>
        </p:txBody>
      </p:sp>
      <p:pic>
        <p:nvPicPr>
          <p:cNvPr id="1026" name="Picture 2" descr="https://s-media-cache-ak0.pinimg.com/236x/a4/55/6a/a4556a199a7dd0c0ad469f908de6f93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6372" y="1909328"/>
            <a:ext cx="4102729" cy="4085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409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1362"/>
            <a:ext cx="10602097" cy="2585323"/>
          </a:xfrm>
          <a:prstGeom prst="rect">
            <a:avLst/>
          </a:prstGeom>
          <a:noFill/>
        </p:spPr>
        <p:txBody>
          <a:bodyPr wrap="square" rtlCol="0">
            <a:spAutoFit/>
          </a:bodyPr>
          <a:lstStyle/>
          <a:p>
            <a:r>
              <a:rPr lang="en-US" sz="2400" dirty="0" smtClean="0"/>
              <a:t>Brain Break:</a:t>
            </a:r>
          </a:p>
          <a:p>
            <a:endParaRPr lang="en-US" sz="2400" dirty="0"/>
          </a:p>
          <a:p>
            <a:r>
              <a:rPr lang="en-US" sz="2400" dirty="0">
                <a:hlinkClick r:id="rId2"/>
              </a:rPr>
              <a:t>https://</a:t>
            </a:r>
            <a:r>
              <a:rPr lang="en-US" sz="2400" dirty="0" smtClean="0">
                <a:hlinkClick r:id="rId2"/>
              </a:rPr>
              <a:t>www.youtube.com/watch?v=4z7gDsSKUmU</a:t>
            </a:r>
            <a:endParaRPr lang="en-US" sz="2400" dirty="0" smtClean="0"/>
          </a:p>
          <a:p>
            <a:endParaRPr lang="en-US" dirty="0"/>
          </a:p>
          <a:p>
            <a:r>
              <a:rPr lang="en-US" dirty="0" smtClean="0"/>
              <a:t>Kid President—How to Change the World</a:t>
            </a:r>
          </a:p>
          <a:p>
            <a:endParaRPr lang="en-US" dirty="0"/>
          </a:p>
          <a:p>
            <a:endParaRPr lang="en-US" dirty="0" smtClean="0"/>
          </a:p>
          <a:p>
            <a:endParaRPr lang="en-US" dirty="0"/>
          </a:p>
        </p:txBody>
      </p:sp>
    </p:spTree>
    <p:extLst>
      <p:ext uri="{BB962C8B-B14F-4D97-AF65-F5344CB8AC3E}">
        <p14:creationId xmlns:p14="http://schemas.microsoft.com/office/powerpoint/2010/main" val="1123926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8454" y="642551"/>
            <a:ext cx="10898660" cy="5386090"/>
          </a:xfrm>
          <a:prstGeom prst="rect">
            <a:avLst/>
          </a:prstGeom>
          <a:noFill/>
        </p:spPr>
        <p:txBody>
          <a:bodyPr wrap="square" rtlCol="0">
            <a:spAutoFit/>
          </a:bodyPr>
          <a:lstStyle/>
          <a:p>
            <a:r>
              <a:rPr lang="en-US" sz="2800" b="1" u="sng" dirty="0" smtClean="0">
                <a:solidFill>
                  <a:schemeClr val="accent4">
                    <a:lumMod val="75000"/>
                  </a:schemeClr>
                </a:solidFill>
                <a:latin typeface="Comic Sans MS" panose="030F0702030302020204" pitchFamily="66" charset="0"/>
              </a:rPr>
              <a:t>Work:  </a:t>
            </a:r>
          </a:p>
          <a:p>
            <a:endParaRPr lang="en-US" sz="2800" b="1" dirty="0">
              <a:solidFill>
                <a:schemeClr val="accent4">
                  <a:lumMod val="75000"/>
                </a:schemeClr>
              </a:solidFill>
              <a:latin typeface="Comic Sans MS" panose="030F0702030302020204" pitchFamily="66" charset="0"/>
            </a:endParaRPr>
          </a:p>
          <a:p>
            <a:r>
              <a:rPr lang="en-US" sz="2800" b="1" dirty="0" smtClean="0">
                <a:solidFill>
                  <a:schemeClr val="accent4">
                    <a:lumMod val="75000"/>
                  </a:schemeClr>
                </a:solidFill>
                <a:latin typeface="Comic Sans MS" panose="030F0702030302020204" pitchFamily="66" charset="0"/>
              </a:rPr>
              <a:t>Review Game for Tomorrow’s Quiz on Kaplan’s Scholarly Habits</a:t>
            </a:r>
          </a:p>
          <a:p>
            <a:endParaRPr lang="en-US" sz="2800" b="1" dirty="0" smtClean="0">
              <a:solidFill>
                <a:schemeClr val="accent4">
                  <a:lumMod val="75000"/>
                </a:schemeClr>
              </a:solidFill>
              <a:latin typeface="Comic Sans MS" panose="030F0702030302020204" pitchFamily="66" charset="0"/>
            </a:endParaRPr>
          </a:p>
          <a:p>
            <a:r>
              <a:rPr lang="en-US" sz="2800" b="1" dirty="0" smtClean="0">
                <a:solidFill>
                  <a:schemeClr val="accent4">
                    <a:lumMod val="75000"/>
                  </a:schemeClr>
                </a:solidFill>
                <a:latin typeface="Comic Sans MS" panose="030F0702030302020204" pitchFamily="66" charset="0"/>
              </a:rPr>
              <a:t>Match the Habits with their short definitions</a:t>
            </a:r>
          </a:p>
          <a:p>
            <a:endParaRPr lang="en-US" sz="2400" dirty="0">
              <a:latin typeface="Comic Sans MS" panose="030F0702030302020204" pitchFamily="66" charset="0"/>
            </a:endParaRPr>
          </a:p>
          <a:p>
            <a:endParaRPr lang="en-US" sz="2400" dirty="0" smtClean="0">
              <a:latin typeface="Comic Sans MS" panose="030F0702030302020204" pitchFamily="66" charset="0"/>
            </a:endParaRPr>
          </a:p>
          <a:p>
            <a:r>
              <a:rPr lang="en-US" sz="3200" b="1" u="sng" dirty="0" smtClean="0">
                <a:solidFill>
                  <a:srgbClr val="00B050"/>
                </a:solidFill>
                <a:latin typeface="Comic Sans MS" panose="030F0702030302020204" pitchFamily="66" charset="0"/>
              </a:rPr>
              <a:t>Closing</a:t>
            </a:r>
            <a:r>
              <a:rPr lang="en-US" sz="3200" b="1" dirty="0" smtClean="0">
                <a:solidFill>
                  <a:srgbClr val="00B050"/>
                </a:solidFill>
                <a:latin typeface="Comic Sans MS" panose="030F0702030302020204" pitchFamily="66" charset="0"/>
              </a:rPr>
              <a:t>:</a:t>
            </a:r>
          </a:p>
          <a:p>
            <a:endParaRPr lang="en-US" sz="3200" b="1" dirty="0">
              <a:solidFill>
                <a:srgbClr val="00B050"/>
              </a:solidFill>
              <a:latin typeface="Comic Sans MS" panose="030F0702030302020204" pitchFamily="66" charset="0"/>
            </a:endParaRPr>
          </a:p>
          <a:p>
            <a:r>
              <a:rPr lang="en-US" sz="3200" b="1" dirty="0" smtClean="0">
                <a:solidFill>
                  <a:srgbClr val="00B050"/>
                </a:solidFill>
                <a:latin typeface="Comic Sans MS" panose="030F0702030302020204" pitchFamily="66" charset="0"/>
              </a:rPr>
              <a:t>Choose one habit and illustrate an example of it in your composition book</a:t>
            </a:r>
            <a:r>
              <a:rPr lang="en-US" sz="2400" b="1" dirty="0" smtClean="0">
                <a:solidFill>
                  <a:srgbClr val="00B050"/>
                </a:solidFill>
                <a:latin typeface="Comic Sans MS" panose="030F0702030302020204" pitchFamily="66" charset="0"/>
              </a:rPr>
              <a:t>.</a:t>
            </a:r>
            <a:endParaRPr lang="en-US" sz="24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52263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529</TotalTime>
  <Words>95</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Comic Sans MS</vt:lpstr>
      <vt:lpstr>Corbel</vt:lpstr>
      <vt:lpstr>Basis</vt:lpstr>
      <vt:lpstr>PowerPoint Presentation</vt:lpstr>
      <vt:lpstr>Welcome Homeroom!!!</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Fronk</dc:creator>
  <cp:lastModifiedBy>Barbara Fronk</cp:lastModifiedBy>
  <cp:revision>5</cp:revision>
  <dcterms:created xsi:type="dcterms:W3CDTF">2016-08-11T11:54:59Z</dcterms:created>
  <dcterms:modified xsi:type="dcterms:W3CDTF">2016-08-11T20:44:32Z</dcterms:modified>
</cp:coreProperties>
</file>