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VJJj9hshC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Good morning Homeroom!!!</a:t>
            </a:r>
            <a:endParaRPr lang="en-US" b="1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453"/>
          <a:stretch/>
        </p:blipFill>
        <p:spPr>
          <a:xfrm>
            <a:off x="6210514" y="2228099"/>
            <a:ext cx="3810000" cy="367843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2509" y="2124563"/>
            <a:ext cx="4777946" cy="295738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52152" y="2383319"/>
            <a:ext cx="34681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Remember to get your breakfast, take a seat and be ready for pledge and announcements by 9:10!!  </a:t>
            </a: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563" y="3603255"/>
            <a:ext cx="1335919" cy="133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6735" y="510746"/>
            <a:ext cx="100089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Welcome Everyone!!!</a:t>
            </a:r>
          </a:p>
          <a:p>
            <a:endParaRPr lang="en-US" sz="3200" b="1" dirty="0"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5"/>
                </a:solidFill>
                <a:latin typeface="Georgia" panose="02040502050405020303" pitchFamily="18" charset="0"/>
              </a:rPr>
              <a:t>Please find your assigned seat and complete your letter to Ms. Fronk!!</a:t>
            </a:r>
          </a:p>
          <a:p>
            <a:endParaRPr lang="en-US" sz="3200" b="1" dirty="0"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Thanks!!!  You’re the Best!!!</a:t>
            </a:r>
          </a:p>
          <a:p>
            <a:endParaRPr lang="en-US" sz="3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endParaRPr lang="en-US" sz="3200" b="1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endParaRPr lang="en-US" sz="3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endParaRPr lang="en-US" sz="3200" b="1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endParaRPr lang="en-US" sz="3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048" y="2671131"/>
            <a:ext cx="3013762" cy="307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935" y="486032"/>
            <a:ext cx="108904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Work session:</a:t>
            </a:r>
          </a:p>
          <a:p>
            <a:r>
              <a:rPr lang="en-US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From the CMP</a:t>
            </a:r>
          </a:p>
          <a:p>
            <a:endParaRPr lang="en-US" sz="3200" b="1" i="1" dirty="0" smtClean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How </a:t>
            </a:r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to enter the classroom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What to do when you enter the classroom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Where to find the warmup/opener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What to do when I need your attention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What to do if you need to sharpen a pencil 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Where to find assignments if you have been absent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What to do when the bell rings.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What do I do if I have a question? </a:t>
            </a:r>
            <a:r>
              <a:rPr lang="en-US" sz="3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 </a:t>
            </a:r>
            <a:r>
              <a:rPr lang="en-US" sz="3200" b="1" i="1" dirty="0">
                <a:solidFill>
                  <a:schemeClr val="bg2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</a:t>
            </a:r>
            <a:endParaRPr lang="en-US" sz="3200" b="1" dirty="0">
              <a:solidFill>
                <a:schemeClr val="bg2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405" y="609600"/>
            <a:ext cx="111128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Video clip:  Justin Clark “Don’t Count the Cost” inspiration</a:t>
            </a:r>
          </a:p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www.youtube.com/watch?v=vVJJj9hshCM</a:t>
            </a:r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649" y="362465"/>
            <a:ext cx="10840994" cy="548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u="sng" dirty="0">
                <a:solidFill>
                  <a:schemeClr val="accent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Closing</a:t>
            </a:r>
            <a:r>
              <a:rPr lang="en-US" sz="3200" dirty="0">
                <a:solidFill>
                  <a:schemeClr val="accent6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 Create an ad with visual and text for the newly learned procedures   </a:t>
            </a:r>
            <a:endParaRPr lang="en-US" sz="3200" dirty="0" smtClean="0">
              <a:solidFill>
                <a:schemeClr val="accent6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184" y="1421026"/>
            <a:ext cx="4690074" cy="26381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80" y="2232454"/>
            <a:ext cx="3448861" cy="217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561</TotalTime>
  <Words>144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Comic Sans MS</vt:lpstr>
      <vt:lpstr>Corbel</vt:lpstr>
      <vt:lpstr>Georgia</vt:lpstr>
      <vt:lpstr>Times New Roman</vt:lpstr>
      <vt:lpstr>Depth</vt:lpstr>
      <vt:lpstr>Good morning Homeroom!!!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5</cp:revision>
  <dcterms:created xsi:type="dcterms:W3CDTF">2016-08-01T14:11:37Z</dcterms:created>
  <dcterms:modified xsi:type="dcterms:W3CDTF">2016-08-02T20:40:27Z</dcterms:modified>
</cp:coreProperties>
</file>