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Happy Wednesday Homeroom!!!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297" r="10840" b="6215"/>
          <a:stretch/>
        </p:blipFill>
        <p:spPr>
          <a:xfrm>
            <a:off x="6096000" y="1833863"/>
            <a:ext cx="3344562" cy="4080905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1565188" y="2257168"/>
            <a:ext cx="4333103" cy="3731740"/>
          </a:xfrm>
          <a:prstGeom prst="hear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4260" y="3501420"/>
            <a:ext cx="4217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got this!!!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286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924" y="486032"/>
            <a:ext cx="10322011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Welcome everyone!!!!</a:t>
            </a:r>
          </a:p>
          <a:p>
            <a:endParaRPr lang="en-US" sz="32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Please take your assigned seat and get started on the opener:</a:t>
            </a:r>
          </a:p>
          <a:p>
            <a:endParaRPr lang="en-US" sz="3200" b="1" dirty="0">
              <a:solidFill>
                <a:schemeClr val="accent3"/>
              </a:solidFill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solidFill>
                  <a:schemeClr val="accent3"/>
                </a:solidFill>
                <a:latin typeface="Comic Sans MS" panose="030F0702030302020204" pitchFamily="66" charset="0"/>
              </a:rPr>
              <a:t>List ten things you love and ten things you hate!!!!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736" y="3968221"/>
            <a:ext cx="3180522" cy="22661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156" y="3968221"/>
            <a:ext cx="3877443" cy="218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3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173" y="378941"/>
            <a:ext cx="10783330" cy="7829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28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Work:</a:t>
            </a:r>
            <a:r>
              <a:rPr lang="en-US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800" b="1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class is set </a:t>
            </a:r>
            <a:r>
              <a:rPr lang="en-US" sz="2800" b="1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up????---</a:t>
            </a:r>
            <a:r>
              <a:rPr lang="en-US" sz="2800" b="1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b="1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Opener, Work, Closing.  </a:t>
            </a:r>
            <a:endParaRPr lang="en-US" sz="2800" b="1" dirty="0" smtClean="0">
              <a:solidFill>
                <a:schemeClr val="tx2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28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en-US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28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go for makeup work when I’m absent?  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800" b="1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students need to bring everyday</a:t>
            </a:r>
            <a:r>
              <a:rPr lang="en-US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8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28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many grades will I have each week. </a:t>
            </a:r>
            <a:endParaRPr lang="en-US" sz="28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chemeClr val="accent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What’s </a:t>
            </a:r>
            <a:r>
              <a:rPr lang="en-US" sz="2800" b="1" dirty="0">
                <a:solidFill>
                  <a:schemeClr val="accent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difference between AC and ELA?  </a:t>
            </a:r>
            <a:endParaRPr lang="en-US" sz="2800" b="1" dirty="0" smtClean="0">
              <a:solidFill>
                <a:schemeClr val="accent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US" sz="28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28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Brain </a:t>
            </a:r>
            <a:r>
              <a:rPr lang="en-US" sz="28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break:  </a:t>
            </a:r>
            <a:r>
              <a:rPr lang="en-US" sz="28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Love Sharks  (Who has used this reading strategy?)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US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US" sz="16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US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US" sz="16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US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US" sz="16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US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102" y="4967415"/>
            <a:ext cx="1505465" cy="150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20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62" y="428368"/>
            <a:ext cx="11030465" cy="5799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6692" y="510746"/>
            <a:ext cx="106103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Closing:  Choose five important words or phrases from your CMP and explain why they are important</a:t>
            </a:r>
          </a:p>
          <a:p>
            <a:endParaRPr lang="en-US" sz="32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endParaRPr lang="en-US" sz="3200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709" y="2313104"/>
            <a:ext cx="2415574" cy="32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3173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18</TotalTime>
  <Words>117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Comic Sans MS</vt:lpstr>
      <vt:lpstr>Corbel</vt:lpstr>
      <vt:lpstr>Times New Roman</vt:lpstr>
      <vt:lpstr>Wingdings</vt:lpstr>
      <vt:lpstr>Depth</vt:lpstr>
      <vt:lpstr>Happy Wednesday Homeroom!!!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Wednesday Homeroom!!!</dc:title>
  <dc:creator>Barbara Fronk</dc:creator>
  <cp:lastModifiedBy>Barbara Fronk</cp:lastModifiedBy>
  <cp:revision>3</cp:revision>
  <dcterms:created xsi:type="dcterms:W3CDTF">2016-08-02T11:48:18Z</dcterms:created>
  <dcterms:modified xsi:type="dcterms:W3CDTF">2016-08-02T12:07:14Z</dcterms:modified>
</cp:coreProperties>
</file>