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Wishing each of you an awesome Thursday!!!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487" y="1825625"/>
            <a:ext cx="66216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Today’s opener:  Choose one of the line images and complete the drawing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5" y="3996531"/>
            <a:ext cx="9525" cy="95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954" y="2740997"/>
            <a:ext cx="3793741" cy="3793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79" y="2644204"/>
            <a:ext cx="3685162" cy="36851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88662" y="1748443"/>
            <a:ext cx="4250725" cy="2257613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73561" y="2059970"/>
            <a:ext cx="380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Here’s some creative examples!!!  But use the lines on your paper to begin…</a:t>
            </a:r>
            <a:endParaRPr lang="en-US" sz="2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06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448" y="583324"/>
            <a:ext cx="11098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Work Session:</a:t>
            </a:r>
          </a:p>
          <a:p>
            <a:endParaRPr lang="en-US" sz="4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Quiz on Classroom Procedures</a:t>
            </a:r>
          </a:p>
          <a:p>
            <a:pPr marL="342900" indent="-342900">
              <a:buAutoNum type="arabicPeriod"/>
            </a:pPr>
            <a:endParaRPr lang="en-US" sz="4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40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2.  M &amp; M conversation starters</a:t>
            </a:r>
            <a:endParaRPr lang="en-US" sz="4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79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795" y="65903"/>
            <a:ext cx="11228173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You will work with a partner.  Open your bag of M&amp;Ms.  Sort them by color.  Take turns asking the following questions to each other.</a:t>
            </a:r>
            <a:endParaRPr lang="en-US" u="sng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Comic Sans MS" panose="030F0702030302020204" pitchFamily="66" charset="0"/>
              </a:rPr>
              <a:t>Do you have a pet?  Eat all the </a:t>
            </a:r>
            <a:r>
              <a:rPr lang="en-US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brown</a:t>
            </a:r>
            <a:r>
              <a:rPr lang="en-US" sz="2400" b="1" dirty="0" smtClean="0">
                <a:latin typeface="Comic Sans MS" panose="030F0702030302020204" pitchFamily="66" charset="0"/>
              </a:rPr>
              <a:t> M&amp;Ms if you both have a pet.</a:t>
            </a:r>
          </a:p>
          <a:p>
            <a:pPr marL="342900" indent="-342900">
              <a:buAutoNum type="arabicPeriod"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What is your favorite food?  Eat all the </a:t>
            </a:r>
            <a:r>
              <a:rPr lang="en-US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sz="2400" b="1" dirty="0" smtClean="0">
                <a:latin typeface="Comic Sans MS" panose="030F0702030302020204" pitchFamily="66" charset="0"/>
              </a:rPr>
              <a:t> M&amp;Ms if you both like the same food.</a:t>
            </a:r>
          </a:p>
          <a:p>
            <a:pPr marL="342900" indent="-342900">
              <a:buAutoNum type="arabicPeriod"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Comic Sans MS" panose="030F0702030302020204" pitchFamily="66" charset="0"/>
              </a:rPr>
              <a:t> What is your favorite Olympic sport?  Eat all the </a:t>
            </a:r>
            <a:r>
              <a:rPr lang="en-US" sz="24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blue</a:t>
            </a:r>
            <a:r>
              <a:rPr lang="en-US" sz="2400" b="1" dirty="0" smtClean="0">
                <a:latin typeface="Comic Sans MS" panose="030F0702030302020204" pitchFamily="66" charset="0"/>
              </a:rPr>
              <a:t> M&amp;Ms if you like the same sport.</a:t>
            </a:r>
          </a:p>
          <a:p>
            <a:pPr marL="342900" indent="-342900">
              <a:buAutoNum type="arabicPeriod"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Comic Sans MS" panose="030F0702030302020204" pitchFamily="66" charset="0"/>
              </a:rPr>
              <a:t> What is your favorite song?  Eat all the </a:t>
            </a:r>
            <a:r>
              <a:rPr lang="en-US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yellow</a:t>
            </a:r>
            <a:r>
              <a:rPr lang="en-US" sz="2400" b="1" dirty="0" smtClean="0">
                <a:latin typeface="Comic Sans MS" panose="030F0702030302020204" pitchFamily="66" charset="0"/>
              </a:rPr>
              <a:t> M&amp;Ms if you like the same song.</a:t>
            </a:r>
          </a:p>
          <a:p>
            <a:pPr marL="342900" indent="-342900">
              <a:buAutoNum type="arabicPeriod"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Comic Sans MS" panose="030F0702030302020204" pitchFamily="66" charset="0"/>
              </a:rPr>
              <a:t> Where would you take your dream vacation?  Eat all the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green</a:t>
            </a:r>
            <a:r>
              <a:rPr lang="en-US" sz="2400" b="1" dirty="0" smtClean="0">
                <a:latin typeface="Comic Sans MS" panose="030F0702030302020204" pitchFamily="66" charset="0"/>
              </a:rPr>
              <a:t> M&amp;Ms if you like the same vacay.</a:t>
            </a:r>
          </a:p>
          <a:p>
            <a:pPr marL="342900" indent="-342900">
              <a:buAutoNum type="arabicPeriod"/>
            </a:pPr>
            <a:endParaRPr lang="en-US" sz="2400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latin typeface="Comic Sans MS" panose="030F0702030302020204" pitchFamily="66" charset="0"/>
              </a:rPr>
              <a:t>  What is your favorite color?  Eat all the </a:t>
            </a:r>
            <a:r>
              <a:rPr lang="en-US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orange</a:t>
            </a:r>
            <a:r>
              <a:rPr lang="en-US" sz="2400" b="1" dirty="0" smtClean="0">
                <a:latin typeface="Comic Sans MS" panose="030F0702030302020204" pitchFamily="66" charset="0"/>
              </a:rPr>
              <a:t> M&amp;Ms if you like the same color.</a:t>
            </a:r>
          </a:p>
          <a:p>
            <a:pPr marL="342900" indent="-342900">
              <a:buAutoNum type="arabicPeriod"/>
            </a:pPr>
            <a:endParaRPr lang="en-US" sz="2400" b="1" dirty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How did you do?  Do you have a lot of M&amp;Ms left?  Eat them together and agree to disagree!!!</a:t>
            </a:r>
          </a:p>
          <a:p>
            <a:pPr marL="342900" indent="-342900">
              <a:buAutoNum type="arabicPeriod"/>
            </a:pPr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4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28" y="310393"/>
            <a:ext cx="1114896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ELT Quiz Review!!!!!  Yes, you’re taking an agenda </a:t>
            </a:r>
            <a:r>
              <a:rPr lang="en-US" sz="2800" smtClean="0">
                <a:solidFill>
                  <a:schemeClr val="accent2"/>
                </a:solidFill>
                <a:latin typeface="Comic Sans MS" panose="030F0702030302020204" pitchFamily="66" charset="0"/>
              </a:rPr>
              <a:t>quiz tomorrow</a:t>
            </a:r>
            <a:endParaRPr lang="en-US" sz="2800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US" sz="2800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Find the following answers in your agenda…</a:t>
            </a:r>
          </a:p>
          <a:p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Homeroom begins at what time?</a:t>
            </a:r>
          </a:p>
          <a:p>
            <a:pPr marL="342900" indent="-342900">
              <a:buAutoNum type="arabicPeriod"/>
            </a:pP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sz="2800" dirty="0" smtClean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Is having a locker guaranteed, or a </a:t>
            </a:r>
            <a:r>
              <a:rPr lang="en-US" sz="28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priviledge</a:t>
            </a: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buAutoNum type="arabicPeriod" startAt="2"/>
            </a:pPr>
            <a:endParaRPr lang="en-US" sz="280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342900" indent="-342900">
              <a:buAutoNum type="arabicPeriod" startAt="2"/>
            </a:pPr>
            <a:r>
              <a:rPr lang="en-US" sz="2800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If you need to ride on another bus, what do you need to do?</a:t>
            </a:r>
          </a:p>
          <a:p>
            <a:pPr marL="342900" indent="-342900">
              <a:buAutoNum type="arabicPeriod" startAt="2"/>
            </a:pPr>
            <a:endParaRPr lang="en-US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 startAt="2"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0011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42</TotalTime>
  <Words>269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Corbel</vt:lpstr>
      <vt:lpstr>Depth</vt:lpstr>
      <vt:lpstr>Wishing each of you an awesome Thursday!!!</vt:lpstr>
      <vt:lpstr>Today’s opener:  Choose one of the line images and complete the drawing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Wishing each of you an awesome Thursday!!!</dc:title>
  <dc:creator>Barbara Fronk</dc:creator>
  <cp:lastModifiedBy>Barbara Fronk</cp:lastModifiedBy>
  <cp:revision>6</cp:revision>
  <dcterms:created xsi:type="dcterms:W3CDTF">2016-08-03T14:43:50Z</dcterms:created>
  <dcterms:modified xsi:type="dcterms:W3CDTF">2016-08-04T12:47:51Z</dcterms:modified>
</cp:coreProperties>
</file>