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3124" y="461319"/>
            <a:ext cx="1109636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anose="02040502050405020303" pitchFamily="18" charset="0"/>
              </a:rPr>
              <a:t>Today’s Opener:</a:t>
            </a:r>
          </a:p>
          <a:p>
            <a:pPr algn="ctr"/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anose="02040502050405020303" pitchFamily="18" charset="0"/>
              </a:rPr>
              <a:t>Please take out your Tell Tale Heart Flip Books and place them in the center of your quad!!</a:t>
            </a:r>
          </a:p>
          <a:p>
            <a:pPr algn="ctr"/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Georgia" panose="02040502050405020303" pitchFamily="18" charset="0"/>
            </a:endParaRPr>
          </a:p>
          <a:p>
            <a:pPr algn="ctr"/>
            <a:endParaRPr lang="en-US" sz="2800" dirty="0" smtClean="0">
              <a:solidFill>
                <a:schemeClr val="tx2">
                  <a:lumMod val="60000"/>
                  <a:lumOff val="40000"/>
                </a:schemeClr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anose="02040502050405020303" pitchFamily="18" charset="0"/>
              </a:rPr>
              <a:t>Also, I’m passing back to you the TTH  quiz and answer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anose="02040502050405020303" pitchFamily="18" charset="0"/>
              </a:rPr>
              <a:t>scantron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anose="02040502050405020303" pitchFamily="18" charset="0"/>
              </a:rPr>
              <a:t>.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925" y="3451654"/>
            <a:ext cx="2837788" cy="2673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753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0789" y="535459"/>
            <a:ext cx="1062681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Georgia" panose="02040502050405020303" pitchFamily="18" charset="0"/>
              </a:rPr>
              <a:t>Work Session</a:t>
            </a:r>
            <a:r>
              <a:rPr lang="en-US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Georgia" panose="02040502050405020303" pitchFamily="18" charset="0"/>
              </a:rPr>
              <a:t>:</a:t>
            </a:r>
          </a:p>
          <a:p>
            <a:endParaRPr lang="en-US" sz="3200" b="1" dirty="0">
              <a:solidFill>
                <a:schemeClr val="accent4">
                  <a:lumMod val="60000"/>
                  <a:lumOff val="40000"/>
                </a:schemeClr>
              </a:solidFill>
              <a:latin typeface="Georgia" panose="020405020504050203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Georgia" panose="02040502050405020303" pitchFamily="18" charset="0"/>
              </a:rPr>
              <a:t>Quiz Corrections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3200" b="1" dirty="0">
              <a:solidFill>
                <a:schemeClr val="accent4">
                  <a:lumMod val="60000"/>
                  <a:lumOff val="40000"/>
                </a:schemeClr>
              </a:solidFill>
              <a:latin typeface="Georgia" panose="020405020504050203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Georgia" panose="02040502050405020303" pitchFamily="18" charset="0"/>
              </a:rPr>
              <a:t>Introduce the Tic Tac Tale Project due Friday, October 28</a:t>
            </a:r>
            <a:r>
              <a:rPr lang="en-US" sz="3200" b="1" baseline="30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Georgia" panose="02040502050405020303" pitchFamily="18" charset="0"/>
              </a:rPr>
              <a:t>th</a:t>
            </a:r>
            <a:endParaRPr lang="en-US" sz="32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Georgia" panose="02040502050405020303" pitchFamily="18" charset="0"/>
            </a:endParaRPr>
          </a:p>
          <a:p>
            <a:endParaRPr lang="en-US" sz="3200" b="1" dirty="0">
              <a:solidFill>
                <a:schemeClr val="accent4">
                  <a:lumMod val="60000"/>
                  <a:lumOff val="40000"/>
                </a:schemeClr>
              </a:solidFill>
              <a:latin typeface="Georgia" panose="02040502050405020303" pitchFamily="18" charset="0"/>
            </a:endParaRPr>
          </a:p>
          <a:p>
            <a:endParaRPr lang="en-US" sz="32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Georgia" panose="02040502050405020303" pitchFamily="18" charset="0"/>
            </a:endParaRPr>
          </a:p>
          <a:p>
            <a:endParaRPr lang="en-US" sz="3200" b="1" dirty="0">
              <a:solidFill>
                <a:schemeClr val="accent4">
                  <a:lumMod val="60000"/>
                  <a:lumOff val="40000"/>
                </a:schemeClr>
              </a:solidFill>
              <a:latin typeface="Georgia" panose="02040502050405020303" pitchFamily="18" charset="0"/>
            </a:endParaRPr>
          </a:p>
          <a:p>
            <a:endParaRPr lang="en-US" sz="32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Georgia" panose="02040502050405020303" pitchFamily="18" charset="0"/>
            </a:endParaRPr>
          </a:p>
          <a:p>
            <a:endParaRPr lang="en-US" sz="3200" b="1" dirty="0">
              <a:solidFill>
                <a:schemeClr val="accent4">
                  <a:lumMod val="60000"/>
                  <a:lumOff val="4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221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795" y="395416"/>
            <a:ext cx="1102222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Georgia" panose="02040502050405020303" pitchFamily="18" charset="0"/>
              </a:rPr>
              <a:t>Please remain in your seat and listen quietly to the announcements!!</a:t>
            </a:r>
          </a:p>
          <a:p>
            <a:pPr algn="ctr"/>
            <a:endParaRPr lang="en-US" sz="3200" dirty="0">
              <a:solidFill>
                <a:schemeClr val="accent5">
                  <a:lumMod val="40000"/>
                  <a:lumOff val="60000"/>
                </a:schemeClr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Georgia" panose="02040502050405020303" pitchFamily="18" charset="0"/>
              </a:rPr>
              <a:t>Thank you!!</a:t>
            </a:r>
            <a:endParaRPr lang="en-US" sz="3200" dirty="0">
              <a:solidFill>
                <a:schemeClr val="accent5">
                  <a:lumMod val="40000"/>
                  <a:lumOff val="6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908" y="2921600"/>
            <a:ext cx="3810000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058170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B4B4B"/>
      </a:dk2>
      <a:lt2>
        <a:srgbClr val="8ED5C1"/>
      </a:lt2>
      <a:accent1>
        <a:srgbClr val="73CBB2"/>
      </a:accent1>
      <a:accent2>
        <a:srgbClr val="AACD5B"/>
      </a:accent2>
      <a:accent3>
        <a:srgbClr val="65A9E1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47428100-C732-4B2E-A30A-5273F581A0F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9</TotalTime>
  <Words>67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Corbel</vt:lpstr>
      <vt:lpstr>Georgia</vt:lpstr>
      <vt:lpstr>Wingdings</vt:lpstr>
      <vt:lpstr>Depth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Fronk</dc:creator>
  <cp:lastModifiedBy>Barbara Fronk</cp:lastModifiedBy>
  <cp:revision>2</cp:revision>
  <dcterms:created xsi:type="dcterms:W3CDTF">2016-10-17T01:00:22Z</dcterms:created>
  <dcterms:modified xsi:type="dcterms:W3CDTF">2016-10-17T01:09:58Z</dcterms:modified>
</cp:coreProperties>
</file>