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9556" y="387028"/>
            <a:ext cx="1121169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Welcome AC!!!  </a:t>
            </a:r>
          </a:p>
          <a:p>
            <a:pPr algn="ctr"/>
            <a:endParaRPr lang="en-US" sz="3200" b="1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Take a look at Penelope Ann Poe’s Amazing Cell Phone.</a:t>
            </a:r>
          </a:p>
          <a:p>
            <a:pPr algn="ctr"/>
            <a:endParaRPr lang="en-US" sz="3200" b="1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  <a:p>
            <a:pPr algn="ctr"/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latin typeface="Georgia" panose="02040502050405020303" pitchFamily="18" charset="0"/>
              </a:rPr>
              <a:t>The play should look suspiciously familiar to something we just read…</a:t>
            </a:r>
            <a:endParaRPr lang="en-US" sz="3200" b="1" dirty="0">
              <a:solidFill>
                <a:schemeClr val="tx2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0441" y="4217772"/>
            <a:ext cx="2218281" cy="2218281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1598141" y="3926458"/>
            <a:ext cx="4687329" cy="263086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Please take out your Flip Book and place in the center of your quad</a:t>
            </a:r>
          </a:p>
          <a:p>
            <a:pPr algn="ctr"/>
            <a:r>
              <a:rPr lang="en-US" sz="2400" b="1" dirty="0" smtClean="0"/>
              <a:t>(If you haven’t turned it in already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134509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4283" y="385894"/>
            <a:ext cx="1124963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>
                <a:latin typeface="Georgia" panose="02040502050405020303" pitchFamily="18" charset="0"/>
              </a:rPr>
              <a:t>Play Parts Page 1</a:t>
            </a:r>
          </a:p>
          <a:p>
            <a:pPr algn="ctr"/>
            <a:endParaRPr lang="en-US" sz="3200" b="1" dirty="0">
              <a:latin typeface="Georgia" panose="02040502050405020303" pitchFamily="18" charset="0"/>
            </a:endParaRPr>
          </a:p>
          <a:p>
            <a:pPr algn="ctr"/>
            <a:endParaRPr lang="en-US" sz="3200" b="1" dirty="0" smtClean="0">
              <a:latin typeface="Georgia" panose="02040502050405020303" pitchFamily="18" charset="0"/>
            </a:endParaRPr>
          </a:p>
          <a:p>
            <a:pPr algn="ctr"/>
            <a:r>
              <a:rPr lang="en-US" sz="3200" b="1" dirty="0" smtClean="0">
                <a:latin typeface="Georgia" panose="02040502050405020303" pitchFamily="18" charset="0"/>
              </a:rPr>
              <a:t>Cali	</a:t>
            </a:r>
            <a:r>
              <a:rPr lang="en-US" sz="3200" b="1" dirty="0" err="1" smtClean="0">
                <a:latin typeface="Georgia" panose="02040502050405020303" pitchFamily="18" charset="0"/>
              </a:rPr>
              <a:t>Camerie</a:t>
            </a:r>
            <a:endParaRPr lang="en-US" sz="3200" b="1" dirty="0" smtClean="0">
              <a:latin typeface="Georgia" panose="02040502050405020303" pitchFamily="18" charset="0"/>
            </a:endParaRPr>
          </a:p>
          <a:p>
            <a:pPr algn="ctr"/>
            <a:endParaRPr lang="en-US" sz="3200" b="1" dirty="0">
              <a:latin typeface="Georgia" panose="02040502050405020303" pitchFamily="18" charset="0"/>
            </a:endParaRPr>
          </a:p>
          <a:p>
            <a:pPr algn="ctr"/>
            <a:r>
              <a:rPr lang="en-US" sz="3200" b="1" dirty="0" smtClean="0">
                <a:latin typeface="Georgia" panose="02040502050405020303" pitchFamily="18" charset="0"/>
              </a:rPr>
              <a:t>Narrator 1	Jeremias</a:t>
            </a:r>
          </a:p>
          <a:p>
            <a:pPr algn="ctr"/>
            <a:endParaRPr lang="en-US" sz="3200" b="1" dirty="0">
              <a:latin typeface="Georgia" panose="02040502050405020303" pitchFamily="18" charset="0"/>
            </a:endParaRPr>
          </a:p>
          <a:p>
            <a:pPr algn="ctr"/>
            <a:r>
              <a:rPr lang="en-US" sz="3200" b="1" dirty="0" smtClean="0">
                <a:latin typeface="Georgia" panose="02040502050405020303" pitchFamily="18" charset="0"/>
              </a:rPr>
              <a:t>Narrator 2	Sam</a:t>
            </a:r>
          </a:p>
          <a:p>
            <a:pPr algn="ctr"/>
            <a:endParaRPr lang="en-US" sz="3200" b="1" dirty="0">
              <a:latin typeface="Georgia" panose="02040502050405020303" pitchFamily="18" charset="0"/>
            </a:endParaRPr>
          </a:p>
          <a:p>
            <a:pPr algn="ctr"/>
            <a:r>
              <a:rPr lang="en-US" sz="3200" b="1" dirty="0" smtClean="0">
                <a:latin typeface="Georgia" panose="02040502050405020303" pitchFamily="18" charset="0"/>
              </a:rPr>
              <a:t>Penelope	</a:t>
            </a:r>
            <a:r>
              <a:rPr lang="en-US" sz="3200" b="1" dirty="0" err="1" smtClean="0">
                <a:latin typeface="Georgia" panose="02040502050405020303" pitchFamily="18" charset="0"/>
              </a:rPr>
              <a:t>Laken</a:t>
            </a:r>
            <a:endParaRPr lang="en-US" sz="3200" b="1" dirty="0" smtClean="0">
              <a:latin typeface="Georgia" panose="02040502050405020303" pitchFamily="18" charset="0"/>
            </a:endParaRPr>
          </a:p>
          <a:p>
            <a:pPr algn="ctr"/>
            <a:endParaRPr lang="en-US" sz="3200" b="1" dirty="0">
              <a:latin typeface="Georgia" panose="02040502050405020303" pitchFamily="18" charset="0"/>
            </a:endParaRPr>
          </a:p>
          <a:p>
            <a:pPr algn="ctr"/>
            <a:r>
              <a:rPr lang="en-US" sz="3200" b="1" dirty="0" smtClean="0">
                <a:latin typeface="Georgia" panose="02040502050405020303" pitchFamily="18" charset="0"/>
              </a:rPr>
              <a:t>Ms. Edgar	</a:t>
            </a:r>
            <a:r>
              <a:rPr lang="en-US" sz="3200" b="1" dirty="0" err="1" smtClean="0">
                <a:latin typeface="Georgia" panose="02040502050405020303" pitchFamily="18" charset="0"/>
              </a:rPr>
              <a:t>Ja’nya</a:t>
            </a:r>
            <a:endParaRPr lang="en-US" sz="3200" b="1" dirty="0" smtClean="0">
              <a:latin typeface="Georgia" panose="02040502050405020303" pitchFamily="18" charset="0"/>
            </a:endParaRPr>
          </a:p>
          <a:p>
            <a:pPr algn="ctr"/>
            <a:endParaRPr lang="en-US" dirty="0">
              <a:latin typeface="Georgia" panose="02040502050405020303" pitchFamily="18" charset="0"/>
            </a:endParaRPr>
          </a:p>
          <a:p>
            <a:pPr algn="ctr"/>
            <a:endParaRPr lang="en-US" dirty="0" smtClean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65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672" y="360727"/>
            <a:ext cx="11291581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/>
              <a:t>Play parts page 2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 smtClean="0"/>
              <a:t>Penelope		Faith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 smtClean="0"/>
              <a:t>Ring Tone	Dulce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 smtClean="0"/>
              <a:t>Cali		Destiny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 smtClean="0"/>
              <a:t>Narrator 1		Imanol</a:t>
            </a:r>
          </a:p>
          <a:p>
            <a:pPr algn="ctr"/>
            <a:endParaRPr lang="en-US" sz="3600" b="1" dirty="0"/>
          </a:p>
          <a:p>
            <a:pPr algn="ctr"/>
            <a:r>
              <a:rPr lang="en-US" sz="3600" b="1" dirty="0" smtClean="0"/>
              <a:t>Narrator 2		Madelyn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46378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563" y="318782"/>
            <a:ext cx="1107346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u="sng" dirty="0" smtClean="0"/>
              <a:t>Play Parts Page 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Narrator 2		Ilona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Narrator 1		Penelope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Cali		</a:t>
            </a:r>
            <a:r>
              <a:rPr lang="en-US" sz="3200" b="1" dirty="0" err="1" smtClean="0"/>
              <a:t>Zoi</a:t>
            </a:r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Penelope		Hannah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Ms. Edgar		Carolina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Principal Allan		Malik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89317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0117" y="369116"/>
            <a:ext cx="10997967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Page 4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Principal Allan		Ashley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Ms. Edgar		Melissa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Cali		Rebeca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Narrator 1		Omar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Narrator 2		Jason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Ring Tone		</a:t>
            </a:r>
            <a:r>
              <a:rPr lang="en-US" sz="2800" b="1" dirty="0" err="1" smtClean="0"/>
              <a:t>Karrington</a:t>
            </a:r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Tommy		Brandon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4860501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1362" y="321276"/>
            <a:ext cx="1118698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/>
              <a:t>Page 5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Principal Allan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Ring Tone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Cali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Narrator 2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Ms. Edgar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Penelope</a:t>
            </a:r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Narrator 1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0130158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0832" y="378941"/>
            <a:ext cx="106927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Sacred Last Two Minutes of Class</a:t>
            </a:r>
          </a:p>
          <a:p>
            <a:pPr algn="ctr"/>
            <a:endParaRPr lang="en-US" sz="3600" dirty="0">
              <a:latin typeface="Comic Sans MS" panose="030F0702030302020204" pitchFamily="66" charset="0"/>
            </a:endParaRP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Sit quietly</a:t>
            </a:r>
          </a:p>
          <a:p>
            <a:pPr algn="ctr"/>
            <a:endParaRPr lang="en-US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Pack up all papers</a:t>
            </a:r>
          </a:p>
          <a:p>
            <a:pPr algn="ctr"/>
            <a:endParaRPr lang="en-US" sz="3600" dirty="0" smtClean="0">
              <a:latin typeface="Comic Sans MS" panose="030F0702030302020204" pitchFamily="66" charset="0"/>
            </a:endParaRPr>
          </a:p>
          <a:p>
            <a:pPr algn="ctr"/>
            <a:r>
              <a:rPr lang="en-US" sz="3600" dirty="0" smtClean="0">
                <a:latin typeface="Comic Sans MS" panose="030F0702030302020204" pitchFamily="66" charset="0"/>
              </a:rPr>
              <a:t>Wait to be dismissed</a:t>
            </a:r>
            <a:endParaRPr lang="en-US" sz="3600" dirty="0">
              <a:latin typeface="Comic Sans MS" panose="030F0702030302020204" pitchFamily="66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832" y="1787611"/>
            <a:ext cx="2866768" cy="3344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2640268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20</TotalTime>
  <Words>99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Comic Sans MS</vt:lpstr>
      <vt:lpstr>Corbel</vt:lpstr>
      <vt:lpstr>Georgia</vt:lpstr>
      <vt:lpstr>Depth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Cobb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Barbara Fronk</dc:creator>
  <cp:lastModifiedBy>Barbara Fronk</cp:lastModifiedBy>
  <cp:revision>3</cp:revision>
  <dcterms:created xsi:type="dcterms:W3CDTF">2016-10-18T13:35:41Z</dcterms:created>
  <dcterms:modified xsi:type="dcterms:W3CDTF">2016-10-18T13:56:08Z</dcterms:modified>
</cp:coreProperties>
</file>