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270" y="337751"/>
            <a:ext cx="112528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Welcome!!!  </a:t>
            </a:r>
          </a:p>
          <a:p>
            <a:pPr algn="ctr"/>
            <a:endParaRPr lang="en-US" sz="3600" b="1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Take a seat and find your quiz corrections.  Place them in the middle of your quad.</a:t>
            </a:r>
          </a:p>
          <a:p>
            <a:pPr algn="ctr"/>
            <a:endParaRPr lang="en-US" sz="3600" b="1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Quiz corrections were optional…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957" y="3901448"/>
            <a:ext cx="3685015" cy="28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2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459" y="444843"/>
            <a:ext cx="108904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eorgia" panose="02040502050405020303" pitchFamily="18" charset="0"/>
              </a:rPr>
              <a:t>How are you pacing yourself for the Tic Tac Tale Project???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Project Due Date Friday 10/28/16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</a:rPr>
              <a:t>Some examples of previous work…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1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551" y="411892"/>
            <a:ext cx="108739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Blocking Scenes…</a:t>
            </a:r>
          </a:p>
          <a:p>
            <a:pPr algn="ctr"/>
            <a:endParaRPr lang="en-US" sz="3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How do you do it???</a:t>
            </a:r>
          </a:p>
          <a:p>
            <a:pPr algn="ctr"/>
            <a:endParaRPr lang="en-US" sz="3600" dirty="0">
              <a:latin typeface="Comic Sans MS" panose="030F0702030302020204" pitchFamily="66" charset="0"/>
            </a:endParaRPr>
          </a:p>
          <a:p>
            <a:pPr algn="ctr"/>
            <a:r>
              <a:rPr lang="en-US" sz="3600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Two Types of Characterization:</a:t>
            </a:r>
          </a:p>
          <a:p>
            <a:pPr algn="ctr"/>
            <a:endParaRPr lang="en-US" sz="36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Direct-the author tells us about a character’s personality</a:t>
            </a:r>
          </a:p>
          <a:p>
            <a:pPr algn="ctr"/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Indirect-we have to read closely to understand a character’s personality</a:t>
            </a:r>
            <a:endParaRPr lang="en-US" sz="3600" b="1" dirty="0">
              <a:solidFill>
                <a:schemeClr val="accent3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05" y="411892"/>
            <a:ext cx="1549222" cy="2192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49" y="655715"/>
            <a:ext cx="2556972" cy="17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4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935" y="543697"/>
            <a:ext cx="1101398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Sacred Last Two Minutes…</a:t>
            </a:r>
          </a:p>
          <a:p>
            <a:pPr algn="ctr"/>
            <a:endParaRPr lang="en-US" sz="3200" dirty="0">
              <a:latin typeface="Georgia" panose="02040502050405020303" pitchFamily="18" charset="0"/>
            </a:endParaRPr>
          </a:p>
          <a:p>
            <a:pPr algn="ctr"/>
            <a:endParaRPr lang="en-US" sz="3200" dirty="0" smtClean="0">
              <a:latin typeface="Georgia" panose="02040502050405020303" pitchFamily="18" charset="0"/>
            </a:endParaRPr>
          </a:p>
          <a:p>
            <a:pPr algn="ctr"/>
            <a:endParaRPr lang="en-US" sz="3200" dirty="0">
              <a:latin typeface="Georgia" panose="02040502050405020303" pitchFamily="18" charset="0"/>
            </a:endParaRPr>
          </a:p>
          <a:p>
            <a:pPr algn="ctr"/>
            <a:endParaRPr lang="en-US" sz="3200" dirty="0" smtClean="0">
              <a:latin typeface="Georgia" panose="02040502050405020303" pitchFamily="18" charset="0"/>
            </a:endParaRPr>
          </a:p>
          <a:p>
            <a:pPr algn="ctr"/>
            <a:endParaRPr lang="en-US" sz="3200" dirty="0">
              <a:latin typeface="Georgia" panose="02040502050405020303" pitchFamily="18" charset="0"/>
            </a:endParaRPr>
          </a:p>
          <a:p>
            <a:pPr algn="ctr"/>
            <a:endParaRPr lang="en-US" sz="3200" dirty="0" smtClean="0">
              <a:latin typeface="Georgia" panose="02040502050405020303" pitchFamily="18" charset="0"/>
            </a:endParaRPr>
          </a:p>
          <a:p>
            <a:pPr algn="ctr"/>
            <a:endParaRPr lang="en-US" sz="3200" dirty="0">
              <a:latin typeface="Georgia" panose="02040502050405020303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b="1" dirty="0" smtClean="0">
                <a:latin typeface="Georgia" panose="02040502050405020303" pitchFamily="18" charset="0"/>
              </a:rPr>
              <a:t>Carefully pack up your papers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endParaRPr lang="en-US" sz="3200" b="1" dirty="0">
              <a:latin typeface="Georgia" panose="02040502050405020303" pitchFamily="18" charset="0"/>
            </a:endParaRPr>
          </a:p>
          <a:p>
            <a:pPr marL="1828800" lvl="3" indent="-457200" algn="ctr">
              <a:buFont typeface="Wingdings" panose="05000000000000000000" pitchFamily="2" charset="2"/>
              <a:buChar char="q"/>
            </a:pPr>
            <a:r>
              <a:rPr lang="en-US" sz="3200" b="1" dirty="0" smtClean="0">
                <a:latin typeface="Georgia" panose="02040502050405020303" pitchFamily="18" charset="0"/>
              </a:rPr>
              <a:t>Sit quietly and wait to be dismissed!</a:t>
            </a:r>
          </a:p>
          <a:p>
            <a:pPr algn="ctr"/>
            <a:endParaRPr lang="en-US" dirty="0">
              <a:latin typeface="Georgia" panose="02040502050405020303" pitchFamily="18" charset="0"/>
            </a:endParaRPr>
          </a:p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7686"/>
          <a:stretch/>
        </p:blipFill>
        <p:spPr>
          <a:xfrm>
            <a:off x="4588475" y="1259703"/>
            <a:ext cx="3071684" cy="294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262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28</TotalTime>
  <Words>98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Comic Sans MS</vt:lpstr>
      <vt:lpstr>Corbel</vt:lpstr>
      <vt:lpstr>Georgia</vt:lpstr>
      <vt:lpstr>Wingdings</vt:lpstr>
      <vt:lpstr>Depth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3</cp:revision>
  <dcterms:created xsi:type="dcterms:W3CDTF">2016-10-19T01:12:44Z</dcterms:created>
  <dcterms:modified xsi:type="dcterms:W3CDTF">2016-10-19T16:14:47Z</dcterms:modified>
</cp:coreProperties>
</file>