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10/21/2016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10/21/2016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10/21/2016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10/21/2016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10/21/2016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10/21/2016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4701" y="494852"/>
            <a:ext cx="1111265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Welcome AC!</a:t>
            </a:r>
          </a:p>
          <a:p>
            <a:pPr algn="ctr"/>
            <a:endParaRPr lang="en-US" sz="3200" dirty="0">
              <a:latin typeface="Comic Sans MS" panose="030F0702030302020204" pitchFamily="66" charset="0"/>
            </a:endParaRPr>
          </a:p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Please take out your play and gather any props you are using.</a:t>
            </a:r>
          </a:p>
          <a:p>
            <a:pPr algn="ctr"/>
            <a:endParaRPr lang="en-US" sz="3200" dirty="0">
              <a:latin typeface="Comic Sans MS" panose="030F0702030302020204" pitchFamily="66" charset="0"/>
            </a:endParaRPr>
          </a:p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Get ready to present </a:t>
            </a: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Penelope Ann Poe’s Amazing Cell Phone.</a:t>
            </a:r>
          </a:p>
          <a:p>
            <a:pPr algn="ctr"/>
            <a:endParaRPr lang="en-US" sz="3200" dirty="0">
              <a:latin typeface="Comic Sans MS" panose="030F0702030302020204" pitchFamily="66" charset="0"/>
            </a:endParaRPr>
          </a:p>
          <a:p>
            <a:pPr algn="ctr"/>
            <a:endParaRPr lang="en-US" sz="3200" dirty="0" smtClean="0">
              <a:latin typeface="Comic Sans MS" panose="030F0702030302020204" pitchFamily="66" charset="0"/>
            </a:endParaRPr>
          </a:p>
          <a:p>
            <a:pPr algn="ctr"/>
            <a:endParaRPr lang="en-US" sz="3200" dirty="0">
              <a:latin typeface="Comic Sans MS" panose="030F0702030302020204" pitchFamily="66" charset="0"/>
            </a:endParaRPr>
          </a:p>
          <a:p>
            <a:pPr algn="ctr"/>
            <a:endParaRPr lang="en-US" sz="3200" dirty="0" smtClean="0">
              <a:latin typeface="Comic Sans MS" panose="030F0702030302020204" pitchFamily="66" charset="0"/>
            </a:endParaRPr>
          </a:p>
          <a:p>
            <a:pPr algn="ctr"/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026" y="4667923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954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23944"/>
            <a:ext cx="1025203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Sticky </a:t>
            </a:r>
            <a:r>
              <a:rPr lang="en-US" sz="2800" b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note reaction…</a:t>
            </a:r>
            <a:endParaRPr lang="en-US" sz="28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endParaRPr lang="en-US" sz="2800" b="1" dirty="0">
              <a:solidFill>
                <a:schemeClr val="accent3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Please answer in complete sentences and write your name on the sticky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2800" b="1" dirty="0">
              <a:solidFill>
                <a:schemeClr val="accent3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28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Did you prefer the short story style of Poe or the play  or the animated movie version?   Why?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2800" b="1" dirty="0">
              <a:solidFill>
                <a:schemeClr val="accent3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Post your response on the </a:t>
            </a:r>
            <a:r>
              <a:rPr lang="en-US" sz="28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posterboard</a:t>
            </a:r>
            <a:r>
              <a:rPr lang="en-US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when you are done</a:t>
            </a:r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319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5459" y="634701"/>
            <a:ext cx="111556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Sacred Last Two Minutes</a:t>
            </a:r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…</a:t>
            </a:r>
          </a:p>
          <a:p>
            <a:pPr algn="ctr"/>
            <a:endParaRPr lang="en-US" sz="3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Tic Tac Tale Work day on Monday, if sub.</a:t>
            </a:r>
          </a:p>
          <a:p>
            <a:pPr algn="ctr"/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Characterization sheet if no sub.</a:t>
            </a:r>
          </a:p>
          <a:p>
            <a:pPr algn="ctr"/>
            <a:endParaRPr lang="en-US" sz="3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36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Stay seated and quiet</a:t>
            </a:r>
          </a:p>
          <a:p>
            <a:pPr algn="ctr"/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Listen to the announcements!!!</a:t>
            </a:r>
          </a:p>
        </p:txBody>
      </p:sp>
    </p:spTree>
    <p:extLst>
      <p:ext uri="{BB962C8B-B14F-4D97-AF65-F5344CB8AC3E}">
        <p14:creationId xmlns:p14="http://schemas.microsoft.com/office/powerpoint/2010/main" val="2155748235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13</TotalTime>
  <Words>104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Comic Sans MS</vt:lpstr>
      <vt:lpstr>Corbel</vt:lpstr>
      <vt:lpstr>Wingdings</vt:lpstr>
      <vt:lpstr>Depth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Fronk</dc:creator>
  <cp:lastModifiedBy>Barbara Fronk</cp:lastModifiedBy>
  <cp:revision>2</cp:revision>
  <dcterms:created xsi:type="dcterms:W3CDTF">2016-10-21T13:28:16Z</dcterms:created>
  <dcterms:modified xsi:type="dcterms:W3CDTF">2016-10-21T13:42:09Z</dcterms:modified>
</cp:coreProperties>
</file>