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746" y="370703"/>
            <a:ext cx="1134350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Welcome AC!!!!</a:t>
            </a:r>
          </a:p>
          <a:p>
            <a:pPr algn="ctr"/>
            <a:endParaRPr lang="en-US" sz="32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Let’s try this again…</a:t>
            </a:r>
          </a:p>
          <a:p>
            <a:pPr algn="ctr"/>
            <a:endParaRPr lang="en-US" sz="32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Please circle three positive characteristics and three negative characteristics that describe you on the Character Traits sheet.</a:t>
            </a:r>
          </a:p>
          <a:p>
            <a:pPr algn="ctr"/>
            <a:endParaRPr lang="en-US" sz="3200" dirty="0">
              <a:latin typeface="Comic Sans MS" panose="030F0702030302020204" pitchFamily="66" charset="0"/>
            </a:endParaRP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Choose one and be ready to share with a partner.  You will need to give a specific example to support the trait you chose. 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71804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7</TotalTime>
  <Words>52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Comic Sans MS</vt:lpstr>
      <vt:lpstr>Corbel</vt:lpstr>
      <vt:lpstr>Depth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Fronk</dc:creator>
  <cp:lastModifiedBy>Barbara Fronk</cp:lastModifiedBy>
  <cp:revision>1</cp:revision>
  <dcterms:created xsi:type="dcterms:W3CDTF">2016-10-26T12:25:00Z</dcterms:created>
  <dcterms:modified xsi:type="dcterms:W3CDTF">2016-10-26T12:32:10Z</dcterms:modified>
</cp:coreProperties>
</file>