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886" y="469557"/>
            <a:ext cx="1112108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risten ITC" panose="03050502040202030202" pitchFamily="66" charset="0"/>
              </a:rPr>
              <a:t>Welcome AC!!!!</a:t>
            </a:r>
          </a:p>
          <a:p>
            <a:endParaRPr lang="en-US" sz="2800" dirty="0">
              <a:latin typeface="Kristen ITC" panose="03050502040202030202" pitchFamily="66" charset="0"/>
            </a:endParaRPr>
          </a:p>
          <a:p>
            <a:r>
              <a:rPr lang="en-US" sz="2800" dirty="0" smtClean="0">
                <a:latin typeface="Kristen ITC" panose="03050502040202030202" pitchFamily="66" charset="0"/>
              </a:rPr>
              <a:t>Don’t be scared when you look at all the discussion questions!!  I’ll explain in a minute how we will be using them.  </a:t>
            </a:r>
          </a:p>
          <a:p>
            <a:endParaRPr lang="en-US" sz="2800" dirty="0">
              <a:latin typeface="Kristen ITC" panose="03050502040202030202" pitchFamily="66" charset="0"/>
            </a:endParaRPr>
          </a:p>
          <a:p>
            <a:r>
              <a:rPr lang="en-US" sz="2800" dirty="0" smtClean="0">
                <a:latin typeface="Kristen ITC" panose="03050502040202030202" pitchFamily="66" charset="0"/>
              </a:rPr>
              <a:t>To warm up and get our minds back into the story…</a:t>
            </a:r>
          </a:p>
          <a:p>
            <a:endParaRPr lang="en-US" sz="2800" dirty="0">
              <a:latin typeface="Kristen ITC" panose="03050502040202030202" pitchFamily="66" charset="0"/>
            </a:endParaRPr>
          </a:p>
          <a:p>
            <a:r>
              <a:rPr lang="en-US" sz="2800" dirty="0" smtClean="0">
                <a:latin typeface="Kristen ITC" panose="03050502040202030202" pitchFamily="66" charset="0"/>
              </a:rPr>
              <a:t>Answer the 1</a:t>
            </a:r>
            <a:r>
              <a:rPr lang="en-US" sz="2800" baseline="30000" dirty="0" smtClean="0">
                <a:latin typeface="Kristen ITC" panose="03050502040202030202" pitchFamily="66" charset="0"/>
              </a:rPr>
              <a:t>st</a:t>
            </a:r>
            <a:r>
              <a:rPr lang="en-US" sz="2800" dirty="0" smtClean="0">
                <a:latin typeface="Kristen ITC" panose="03050502040202030202" pitchFamily="66" charset="0"/>
              </a:rPr>
              <a:t> question for Progress Report #8.  You should have your lit book, yellow stamp sheet and discussion questions on your desk. </a:t>
            </a:r>
          </a:p>
          <a:p>
            <a:endParaRPr lang="en-US" sz="2800" dirty="0">
              <a:latin typeface="Kristen ITC" panose="03050502040202030202" pitchFamily="66" charset="0"/>
            </a:endParaRPr>
          </a:p>
          <a:p>
            <a:endParaRPr lang="en-US" sz="2800" dirty="0" smtClean="0">
              <a:latin typeface="Kristen ITC" panose="03050502040202030202" pitchFamily="66" charset="0"/>
            </a:endParaRPr>
          </a:p>
          <a:p>
            <a:r>
              <a:rPr lang="en-US" sz="2800" dirty="0" smtClean="0">
                <a:latin typeface="Kristen ITC" panose="03050502040202030202" pitchFamily="66" charset="0"/>
              </a:rPr>
              <a:t>  </a:t>
            </a:r>
          </a:p>
          <a:p>
            <a:endParaRPr lang="en-US" dirty="0">
              <a:latin typeface="Kristen ITC" panose="03050502040202030202" pitchFamily="66" charset="0"/>
            </a:endParaRPr>
          </a:p>
          <a:p>
            <a:endParaRPr lang="en-US" dirty="0">
              <a:latin typeface="Kristen ITC" panose="03050502040202030202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886" y="4497423"/>
            <a:ext cx="2688367" cy="206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20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984" y="387178"/>
            <a:ext cx="1114579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tx2"/>
                </a:solidFill>
                <a:latin typeface="Kristen ITC" panose="03050502040202030202" pitchFamily="66" charset="0"/>
              </a:rPr>
              <a:t>Stamp Sheet Discussion Rules</a:t>
            </a:r>
          </a:p>
          <a:p>
            <a:endParaRPr lang="en-US" sz="2400" dirty="0">
              <a:latin typeface="Kristen ITC" panose="03050502040202030202" pitchFamily="66" charset="0"/>
            </a:endParaRPr>
          </a:p>
          <a:p>
            <a:endParaRPr lang="en-US" sz="2400" dirty="0" smtClean="0">
              <a:latin typeface="Kristen ITC" panose="03050502040202030202" pitchFamily="66" charset="0"/>
            </a:endParaRPr>
          </a:p>
          <a:p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We will read  Progress Report 8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Students will choose questions from discussion question sheet to respond to.  10 mins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Kristen ITC" panose="03050502040202030202" pitchFamily="66" charset="0"/>
              </a:rPr>
              <a:t>Brain Break</a:t>
            </a:r>
          </a:p>
          <a:p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We will read Progress Report 9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Kristen ITC" panose="03050502040202030202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Kristen ITC" panose="03050502040202030202" pitchFamily="66" charset="0"/>
              </a:rPr>
              <a:t>Students will choose questions from discussion question sheet to respond to.  10 mins</a:t>
            </a:r>
          </a:p>
          <a:p>
            <a:endParaRPr lang="en-US" dirty="0" smtClean="0">
              <a:latin typeface="Kristen ITC" panose="03050502040202030202" pitchFamily="66" charset="0"/>
            </a:endParaRPr>
          </a:p>
          <a:p>
            <a:endParaRPr lang="en-US" dirty="0">
              <a:latin typeface="Kristen ITC" panose="03050502040202030202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346" y="521043"/>
            <a:ext cx="1633924" cy="163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4487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22</TotalTime>
  <Words>113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Corbel</vt:lpstr>
      <vt:lpstr>Kristen ITC</vt:lpstr>
      <vt:lpstr>Wingdings</vt:lpstr>
      <vt:lpstr>Depth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3</cp:revision>
  <dcterms:created xsi:type="dcterms:W3CDTF">2016-11-17T13:15:26Z</dcterms:created>
  <dcterms:modified xsi:type="dcterms:W3CDTF">2016-11-17T13:38:08Z</dcterms:modified>
</cp:coreProperties>
</file>