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44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503" y="510746"/>
            <a:ext cx="109480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Kristen ITC" panose="03050502040202030202" pitchFamily="66" charset="0"/>
              </a:rPr>
              <a:t>Happy Friday the 13</a:t>
            </a:r>
            <a:r>
              <a:rPr lang="en-US" sz="3600" b="1" baseline="30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Kristen ITC" panose="03050502040202030202" pitchFamily="66" charset="0"/>
              </a:rPr>
              <a:t>th</a:t>
            </a:r>
            <a:r>
              <a:rPr lang="en-US" sz="3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Kristen ITC" panose="03050502040202030202" pitchFamily="66" charset="0"/>
              </a:rPr>
              <a:t>!!!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u="sng" dirty="0" smtClean="0">
                <a:latin typeface="Kristen ITC" panose="03050502040202030202" pitchFamily="66" charset="0"/>
              </a:rPr>
              <a:t>For today’s opener, please do three things</a:t>
            </a:r>
            <a:r>
              <a:rPr lang="en-US" sz="2800" dirty="0" smtClean="0">
                <a:latin typeface="Kristen ITC" panose="03050502040202030202" pitchFamily="66" charset="0"/>
              </a:rPr>
              <a:t>…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Turn in Goal Setting Project folder to the 7</a:t>
            </a:r>
            <a:r>
              <a:rPr lang="en-US" sz="28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th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period basket on the back table.</a:t>
            </a:r>
          </a:p>
          <a:p>
            <a:pPr marL="342900" indent="-342900">
              <a:buAutoNum type="arabicPeriod"/>
            </a:pPr>
            <a:endParaRPr lang="en-US" sz="2800" dirty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Write your name on the slip of paper and place it in the basket on the back table</a:t>
            </a:r>
          </a:p>
          <a:p>
            <a:pPr marL="342900" indent="-342900">
              <a:buAutoNum type="arabicPeriod"/>
            </a:pP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Clear your desk for a quick Unit 3 pre-test. 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63" y="510746"/>
            <a:ext cx="1664151" cy="14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162" y="378941"/>
            <a:ext cx="104702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On Tuesday, 7</a:t>
            </a:r>
            <a:r>
              <a:rPr lang="en-US" sz="32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th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grade is taking the 2</a:t>
            </a:r>
            <a:r>
              <a:rPr lang="en-US" sz="32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nd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School-Wide writing Assessment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What will it look like???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2 reading passages</a:t>
            </a:r>
          </a:p>
          <a:p>
            <a:endParaRPr lang="en-US" sz="3200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Questions for deeper thinking/analysis follow each passage</a:t>
            </a:r>
          </a:p>
          <a:p>
            <a:endParaRPr lang="en-US" sz="3200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Extended Writing Prompt that asks you to compare or contrast both passages</a:t>
            </a:r>
          </a:p>
        </p:txBody>
      </p:sp>
      <p:sp>
        <p:nvSpPr>
          <p:cNvPr id="3" name="Explosion 2 2"/>
          <p:cNvSpPr/>
          <p:nvPr/>
        </p:nvSpPr>
        <p:spPr>
          <a:xfrm>
            <a:off x="6277232" y="691978"/>
            <a:ext cx="4728519" cy="292443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520271">
            <a:off x="7315235" y="1565187"/>
            <a:ext cx="271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Make a PPARR bookmark!!!  Use RACES strategy!!!</a:t>
            </a:r>
            <a:endParaRPr lang="en-US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38" y="3173949"/>
            <a:ext cx="5945363" cy="891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844" y="482427"/>
            <a:ext cx="963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risten ITC" panose="03050502040202030202" pitchFamily="66" charset="0"/>
              </a:rPr>
              <a:t>Ethos, Logos and Pathos</a:t>
            </a:r>
            <a:endParaRPr lang="en-US" sz="4000" dirty="0">
              <a:latin typeface="Kristen ITC" panose="0305050204020203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44" y="1688758"/>
            <a:ext cx="4796812" cy="3489294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2710249" y="932765"/>
            <a:ext cx="3970638" cy="229011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414784">
            <a:off x="3731741" y="1723882"/>
            <a:ext cx="2176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It all started with this guy!!!!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65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231" y="721453"/>
            <a:ext cx="107379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Luck of the </a:t>
            </a:r>
            <a:r>
              <a:rPr lang="en-US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Draw: </a:t>
            </a:r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name(s) are drawn from a </a:t>
            </a:r>
            <a:r>
              <a:rPr lang="en-US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basket </a:t>
            </a:r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be the summarizers of </a:t>
            </a:r>
            <a:r>
              <a:rPr lang="en-US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day’s information. </a:t>
            </a:r>
            <a:endParaRPr lang="en-US" sz="36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3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3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925" y="3806209"/>
            <a:ext cx="2268519" cy="21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479</TotalTime>
  <Words>141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Comic Sans MS</vt:lpstr>
      <vt:lpstr>Corbel</vt:lpstr>
      <vt:lpstr>Kristen ITC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5</cp:revision>
  <dcterms:created xsi:type="dcterms:W3CDTF">2017-01-13T01:34:05Z</dcterms:created>
  <dcterms:modified xsi:type="dcterms:W3CDTF">2017-01-13T21:31:57Z</dcterms:modified>
</cp:coreProperties>
</file>