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920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lexrister1.wordpress.com/2011/12/06/ethos-in-advertising/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4225" y="377826"/>
            <a:ext cx="4273550" cy="6029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457200"/>
            <a:ext cx="3949700" cy="58943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38333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u="sng">
                <a:solidFill>
                  <a:srgbClr val="3399FF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uFill>
                  <a:solidFill>
                    <a:srgbClr val="3399FF"/>
                  </a:solidFill>
                </a:uFill>
                <a:hlinkClick r:id="rId2"/>
              </a:defRPr>
            </a:lvl1pPr>
          </a:lstStyle>
          <a:p>
            <a:pPr>
              <a:defRPr u="none">
                <a:solidFill>
                  <a:srgbClr val="2F5897"/>
                </a:solidFill>
                <a:uFillTx/>
              </a:defRPr>
            </a:pPr>
            <a:r>
              <a:rPr u="sng" dirty="0" smtClean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hlinkClick r:id="rId2"/>
              </a:rPr>
              <a:t>Ethos example</a:t>
            </a:r>
            <a:endParaRPr u="sng" dirty="0">
              <a:solidFill>
                <a:srgbClr val="3399FF"/>
              </a:solidFill>
              <a:uFill>
                <a:solidFill>
                  <a:srgbClr val="3399FF"/>
                </a:solidFill>
              </a:uFill>
              <a:hlinkClick r:id="rId2"/>
            </a:endParaRPr>
          </a:p>
        </p:txBody>
      </p:sp>
      <p:pic>
        <p:nvPicPr>
          <p:cNvPr id="70" name="image.png"/>
          <p:cNvPicPr>
            <a:picLocks noChangeAspect="1"/>
          </p:cNvPicPr>
          <p:nvPr/>
        </p:nvPicPr>
        <p:blipFill>
          <a:blip r:embed="rId3">
            <a:extLst/>
          </a:blip>
          <a:srcRect t="8677" b="8677"/>
          <a:stretch>
            <a:fillRect/>
          </a:stretch>
        </p:blipFill>
        <p:spPr>
          <a:xfrm>
            <a:off x="1981200" y="1600199"/>
            <a:ext cx="8229600" cy="45259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4162699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>
                  <a:outerShdw blurRad="127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Pathos: Emotional Appeal 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Persuasive arguments aimed at the readers’ </a:t>
            </a:r>
            <a:r>
              <a:rPr dirty="0" smtClean="0"/>
              <a:t>hearts</a:t>
            </a:r>
            <a:r>
              <a:rPr lang="en-US" dirty="0"/>
              <a:t> </a:t>
            </a:r>
            <a:r>
              <a:rPr lang="en-US" dirty="0" smtClean="0"/>
              <a:t>and emotions.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12042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effectLst>
                  <a:outerShdw blurRad="12700" dist="381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10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1101" y="0"/>
            <a:ext cx="4740275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037254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effectLst>
                  <a:outerShdw blurRad="12700" dist="381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10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635000"/>
            <a:ext cx="8382000" cy="5575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843843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265" y="370703"/>
            <a:ext cx="10981038" cy="608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risten ITC" panose="03050502040202030202" pitchFamily="66" charset="0"/>
              </a:rPr>
              <a:t>Welcome 7</a:t>
            </a:r>
            <a:r>
              <a:rPr lang="en-US" sz="2800" baseline="30000" dirty="0" smtClean="0">
                <a:latin typeface="Kristen ITC" panose="03050502040202030202" pitchFamily="66" charset="0"/>
              </a:rPr>
              <a:t>th</a:t>
            </a:r>
            <a:r>
              <a:rPr lang="en-US" sz="2800" dirty="0" smtClean="0">
                <a:latin typeface="Kristen ITC" panose="03050502040202030202" pitchFamily="66" charset="0"/>
              </a:rPr>
              <a:t> Period!!!</a:t>
            </a:r>
          </a:p>
          <a:p>
            <a:pPr algn="ctr"/>
            <a:endParaRPr lang="en-US" sz="2800" dirty="0">
              <a:latin typeface="Kristen ITC" panose="03050502040202030202" pitchFamily="66" charset="0"/>
            </a:endParaRPr>
          </a:p>
          <a:p>
            <a:pPr algn="ctr"/>
            <a:r>
              <a:rPr lang="en-US" sz="2800" dirty="0" smtClean="0">
                <a:latin typeface="Kristen ITC" panose="03050502040202030202" pitchFamily="66" charset="0"/>
              </a:rPr>
              <a:t>Today’s Opener is…</a:t>
            </a:r>
          </a:p>
          <a:p>
            <a:pPr algn="ctr"/>
            <a:endParaRPr lang="en-US" sz="2800" dirty="0">
              <a:latin typeface="Kristen ITC" panose="03050502040202030202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write </a:t>
            </a:r>
            <a:r>
              <a:rPr lang="en-US" sz="2800" dirty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en-US" sz="2800" dirty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persuasive skit using </a:t>
            </a:r>
            <a:r>
              <a:rPr lang="en-US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pathos (emotional appeal.)  One </a:t>
            </a:r>
            <a:r>
              <a:rPr lang="en-US" sz="2800" dirty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skit will be chosen and the author </a:t>
            </a:r>
            <a:r>
              <a:rPr lang="en-US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picks </a:t>
            </a:r>
            <a:r>
              <a:rPr lang="en-US" sz="2800" dirty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actors and we watch!!!  Note:  Make the parents </a:t>
            </a:r>
            <a:r>
              <a:rPr lang="en-US" sz="2800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feel sympathy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 the children’s situation</a:t>
            </a:r>
            <a:r>
              <a:rPr lang="en-US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!!!!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r>
              <a:rPr lang="en-US" sz="2800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Two 12-year old kids are trying to convince their parents to not punish them for coming home late from a friend’s house.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75" y="226540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 idx="4294967295"/>
          </p:nvPr>
        </p:nvSpPr>
        <p:spPr>
          <a:xfrm>
            <a:off x="2209800" y="609600"/>
            <a:ext cx="7772400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0">
                <a:effectLst>
                  <a:outerShdw blurRad="12700" dist="63500" dir="2700000" rotWithShape="0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Ethos, Pathos, and Logos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quarter" idx="4294967295"/>
          </p:nvPr>
        </p:nvSpPr>
        <p:spPr>
          <a:xfrm>
            <a:off x="2895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898989"/>
                </a:solidFill>
              </a:defRPr>
            </a:lvl1pPr>
          </a:lstStyle>
          <a:p>
            <a:r>
              <a:t>Three tools of rhetoric</a:t>
            </a:r>
          </a:p>
        </p:txBody>
      </p:sp>
    </p:spTree>
    <p:extLst>
      <p:ext uri="{BB962C8B-B14F-4D97-AF65-F5344CB8AC3E}">
        <p14:creationId xmlns:p14="http://schemas.microsoft.com/office/powerpoint/2010/main" val="73154406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>
                  <a:outerShdw blurRad="127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Why should I care?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Help you to build a stronger argument</a:t>
            </a:r>
          </a:p>
          <a:p>
            <a:r>
              <a:t>Make you more aware of you are being manipulated or persuaded </a:t>
            </a:r>
          </a:p>
        </p:txBody>
      </p:sp>
    </p:spTree>
    <p:extLst>
      <p:ext uri="{BB962C8B-B14F-4D97-AF65-F5344CB8AC3E}">
        <p14:creationId xmlns:p14="http://schemas.microsoft.com/office/powerpoint/2010/main" val="270532505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>
                  <a:outerShdw blurRad="127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Logos: Logical Appeal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Defined: Persuasive arguments that speak to readers’ common sense and logic. </a:t>
            </a:r>
            <a:endParaRPr lang="en-US" dirty="0" smtClean="0"/>
          </a:p>
          <a:p>
            <a:endParaRPr dirty="0"/>
          </a:p>
          <a:p>
            <a:r>
              <a:rPr dirty="0"/>
              <a:t>Things like facts, statistics, expert opinions, surveys, and polls are often used.</a:t>
            </a:r>
          </a:p>
        </p:txBody>
      </p:sp>
    </p:spTree>
    <p:extLst>
      <p:ext uri="{BB962C8B-B14F-4D97-AF65-F5344CB8AC3E}">
        <p14:creationId xmlns:p14="http://schemas.microsoft.com/office/powerpoint/2010/main" val="323681887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>
                  <a:outerShdw blurRad="127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rPr dirty="0" smtClean="0"/>
              <a:t>Examples </a:t>
            </a:r>
            <a:r>
              <a:rPr dirty="0"/>
              <a:t>of Logos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spcBef>
                <a:spcPts val="0"/>
              </a:spcBef>
              <a:buNone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Example: A Snickers bar has 280 calories and 30 grams of sugar. That’s not very healthy.</a:t>
            </a:r>
          </a:p>
          <a:p>
            <a:pPr marL="609600" indent="-609600">
              <a:buNone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Example: A recent study found that students who watch violent TV tend to be more aggressive towards others.</a:t>
            </a:r>
          </a:p>
          <a:p>
            <a:pPr marL="609600" indent="-609600">
              <a:buNone/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Example: One glass of Florida orange juice contains 75% of your daily Vitamin C needs.</a:t>
            </a:r>
          </a:p>
        </p:txBody>
      </p:sp>
    </p:spTree>
    <p:extLst>
      <p:ext uri="{BB962C8B-B14F-4D97-AF65-F5344CB8AC3E}">
        <p14:creationId xmlns:p14="http://schemas.microsoft.com/office/powerpoint/2010/main" val="163791305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>
            <a:lvl1pPr defTabSz="905255">
              <a:lnSpc>
                <a:spcPts val="5700"/>
              </a:lnSpc>
              <a:defRPr sz="5346">
                <a:effectLst>
                  <a:outerShdw blurRad="12573" dist="37719" dir="2700000" rotWithShape="0">
                    <a:srgbClr val="000000"/>
                  </a:outerShdw>
                </a:effectLst>
              </a:defRPr>
            </a:lvl1pPr>
          </a:lstStyle>
          <a:p>
            <a:r>
              <a:rPr dirty="0" smtClean="0"/>
              <a:t>Logos</a:t>
            </a:r>
            <a:endParaRPr dirty="0"/>
          </a:p>
        </p:txBody>
      </p:sp>
      <p:pic>
        <p:nvPicPr>
          <p:cNvPr id="5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527" y="838201"/>
            <a:ext cx="7216473" cy="55927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5734941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>
                  <a:outerShdw blurRad="127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Ethos: Ethical Appeal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4294967295"/>
          </p:nvPr>
        </p:nvSpPr>
        <p:spPr>
          <a:xfrm>
            <a:off x="19050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Persuasive arguments that address the readers’ sense of right and wrong. </a:t>
            </a:r>
            <a:endParaRPr lang="en-US" dirty="0" smtClean="0"/>
          </a:p>
          <a:p>
            <a:pPr marL="0" indent="0">
              <a:buNone/>
            </a:pPr>
            <a:r>
              <a:rPr dirty="0" smtClean="0"/>
              <a:t> </a:t>
            </a:r>
            <a:endParaRPr dirty="0"/>
          </a:p>
          <a:p>
            <a:r>
              <a:rPr dirty="0"/>
              <a:t>They also rely on the reader’s belief that the writer/speaker is ethical, moral and credible. The speaker/writer will establish his/her credibility, show they have good will, good common sense, knowledge, etc. </a:t>
            </a:r>
          </a:p>
        </p:txBody>
      </p:sp>
    </p:spTree>
    <p:extLst>
      <p:ext uri="{BB962C8B-B14F-4D97-AF65-F5344CB8AC3E}">
        <p14:creationId xmlns:p14="http://schemas.microsoft.com/office/powerpoint/2010/main" val="60222206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.png"/>
          <p:cNvPicPr>
            <a:picLocks noChangeAspect="1"/>
          </p:cNvPicPr>
          <p:nvPr/>
        </p:nvPicPr>
        <p:blipFill rotWithShape="1">
          <a:blip r:embed="rId2">
            <a:extLst/>
          </a:blip>
          <a:srcRect t="5465" b="-721"/>
          <a:stretch/>
        </p:blipFill>
        <p:spPr>
          <a:xfrm>
            <a:off x="615092" y="164757"/>
            <a:ext cx="5189538" cy="65326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7743845" y="773430"/>
            <a:ext cx="138274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Discuss ethos</a:t>
            </a:r>
          </a:p>
        </p:txBody>
      </p:sp>
    </p:spTree>
    <p:extLst>
      <p:ext uri="{BB962C8B-B14F-4D97-AF65-F5344CB8AC3E}">
        <p14:creationId xmlns:p14="http://schemas.microsoft.com/office/powerpoint/2010/main" val="268892870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</TotalTime>
  <Words>276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American Typewriter</vt:lpstr>
      <vt:lpstr>Arial</vt:lpstr>
      <vt:lpstr>Calibri</vt:lpstr>
      <vt:lpstr>Corbel</vt:lpstr>
      <vt:lpstr>Kristen ITC</vt:lpstr>
      <vt:lpstr>Times New Roman</vt:lpstr>
      <vt:lpstr>Depth</vt:lpstr>
      <vt:lpstr>PowerPoint Presentation</vt:lpstr>
      <vt:lpstr>PowerPoint Presentation</vt:lpstr>
      <vt:lpstr>Ethos, Pathos, and Logos</vt:lpstr>
      <vt:lpstr>Why should I care?</vt:lpstr>
      <vt:lpstr>Logos: Logical Appeal</vt:lpstr>
      <vt:lpstr>Examples of Logos</vt:lpstr>
      <vt:lpstr>Logos</vt:lpstr>
      <vt:lpstr>Ethos: Ethical Appeal</vt:lpstr>
      <vt:lpstr>PowerPoint Presentation</vt:lpstr>
      <vt:lpstr>Ethos example</vt:lpstr>
      <vt:lpstr>Pathos: Emotional Appeal 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3</cp:revision>
  <dcterms:created xsi:type="dcterms:W3CDTF">2017-01-15T16:08:41Z</dcterms:created>
  <dcterms:modified xsi:type="dcterms:W3CDTF">2017-01-17T01:07:22Z</dcterms:modified>
</cp:coreProperties>
</file>