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dsCUExLE-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95416"/>
            <a:ext cx="109563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Welcome AC!!</a:t>
            </a:r>
          </a:p>
          <a:p>
            <a:pPr algn="ctr"/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Please take a seat quietly and begin today’s opener…</a:t>
            </a:r>
          </a:p>
          <a:p>
            <a:pPr algn="ctr"/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The 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important thing about giving a speech is… (student’s </a:t>
            </a:r>
            <a:r>
              <a:rPr lang="en-US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Kristen ITC" panose="03050502040202030202" pitchFamily="66" charset="0"/>
              </a:rPr>
              <a:t>opinion)</a:t>
            </a:r>
          </a:p>
          <a:p>
            <a:pPr algn="ctr"/>
            <a:endParaRPr lang="en-US" sz="3200" dirty="0">
              <a:solidFill>
                <a:schemeClr val="accent5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n-US" sz="3200" dirty="0" smtClean="0">
              <a:solidFill>
                <a:schemeClr val="accent5">
                  <a:lumMod val="60000"/>
                  <a:lumOff val="40000"/>
                </a:schemeClr>
              </a:solidFill>
              <a:latin typeface="Kristen ITC" panose="03050502040202030202" pitchFamily="66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  <a:p>
            <a:pPr algn="ctr"/>
            <a:endParaRPr lang="en-US" dirty="0" smtClean="0">
              <a:latin typeface="Kristen ITC" panose="03050502040202030202" pitchFamily="66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  <a:p>
            <a:pPr algn="ctr"/>
            <a:endParaRPr lang="en-US" dirty="0" smtClean="0">
              <a:latin typeface="Kristen ITC" panose="03050502040202030202" pitchFamily="66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  <a:p>
            <a:pPr algn="ctr"/>
            <a:endParaRPr lang="en-US" dirty="0">
              <a:latin typeface="Kristen ITC" panose="03050502040202030202" pitchFamily="66" charset="0"/>
            </a:endParaRPr>
          </a:p>
          <a:p>
            <a:endParaRPr lang="en-US" dirty="0">
              <a:latin typeface="Kristen ITC" panose="03050502040202030202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387" y="3690531"/>
            <a:ext cx="2952749" cy="295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2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2022" y="378941"/>
            <a:ext cx="10733902" cy="4775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u="sng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Today’s Work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Speaker and Audience skill building!  </a:t>
            </a:r>
            <a:endParaRPr lang="en-US" sz="28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Brain </a:t>
            </a:r>
            <a:r>
              <a:rPr lang="en-US" sz="28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Break How to Make Choices </a:t>
            </a:r>
            <a:r>
              <a:rPr lang="en-US" sz="2800" u="sng" dirty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800" u="sng" dirty="0" smtClean="0">
                <a:solidFill>
                  <a:srgbClr val="0563C1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www.youtube.com/watch?v=gdsCUExLE-Y</a:t>
            </a:r>
            <a:endParaRPr lang="en-US" sz="2800" u="sng" dirty="0" smtClean="0">
              <a:solidFill>
                <a:srgbClr val="0563C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u="sng" dirty="0">
              <a:solidFill>
                <a:srgbClr val="0563C1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 smtClean="0"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Closing:  Luck of the Draw</a:t>
            </a:r>
            <a:r>
              <a:rPr lang="en-US" sz="28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330296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51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Comic Sans MS</vt:lpstr>
      <vt:lpstr>Corbel</vt:lpstr>
      <vt:lpstr>Kristen ITC</vt:lpstr>
      <vt:lpstr>Times New Roman</vt:lpstr>
      <vt:lpstr>Depth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1</cp:revision>
  <dcterms:created xsi:type="dcterms:W3CDTF">2017-01-25T13:05:42Z</dcterms:created>
  <dcterms:modified xsi:type="dcterms:W3CDTF">2017-01-25T13:12:55Z</dcterms:modified>
</cp:coreProperties>
</file>