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i6aSsGxM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173" y="329514"/>
            <a:ext cx="1112931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Welcome Fabulous AC!!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To warm up—please take out you’re a Picture is Worth a Thousand Words anecdote sheet and work on finishing all four.  These are due tomorrow at the start of class—I’ll be checking them for a grade tomorrow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!</a:t>
            </a:r>
          </a:p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1" y="3787206"/>
            <a:ext cx="3011746" cy="2407081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 rot="594163">
            <a:off x="6146863" y="3420077"/>
            <a:ext cx="5066082" cy="321752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0426" y="4050747"/>
            <a:ext cx="269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>
                <a:solidFill>
                  <a:schemeClr val="bg1"/>
                </a:solidFill>
              </a:rPr>
              <a:t>Try drawing a picture with your </a:t>
            </a:r>
            <a:r>
              <a:rPr lang="en-US" sz="2400" b="1" dirty="0" smtClean="0">
                <a:solidFill>
                  <a:schemeClr val="bg1"/>
                </a:solidFill>
              </a:rPr>
              <a:t>words!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869425" y="4328719"/>
            <a:ext cx="1367405" cy="55786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26" y="178184"/>
            <a:ext cx="7933039" cy="5374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649" y="5529371"/>
            <a:ext cx="7710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German Jewish families at a gathering before the war. Only two people in this group survived the Holocaust. Germany, 1928.</a:t>
            </a:r>
          </a:p>
          <a:p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6787978" y="178184"/>
            <a:ext cx="4843849" cy="1861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7578" y="594321"/>
            <a:ext cx="3847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Take a minute to look at the faces.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magine that you are the photographer taking this picture. What do you hear?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007" y="402672"/>
            <a:ext cx="109140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Georgia" panose="02040502050405020303" pitchFamily="18" charset="0"/>
              </a:rPr>
              <a:t>Work</a:t>
            </a:r>
            <a:r>
              <a:rPr lang="en-US" sz="3200" dirty="0" smtClean="0">
                <a:latin typeface="Georgia" panose="02040502050405020303" pitchFamily="18" charset="0"/>
              </a:rPr>
              <a:t>: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Georgia" panose="02040502050405020303" pitchFamily="18" charset="0"/>
              </a:rPr>
              <a:t>Re-enter Benchmark </a:t>
            </a:r>
            <a:r>
              <a:rPr lang="en-US" sz="3200" dirty="0" err="1" smtClean="0">
                <a:latin typeface="Georgia" panose="02040502050405020303" pitchFamily="18" charset="0"/>
              </a:rPr>
              <a:t>scantron</a:t>
            </a:r>
            <a:r>
              <a:rPr lang="en-US" sz="3200" dirty="0" smtClean="0">
                <a:latin typeface="Georgia" panose="02040502050405020303" pitchFamily="18" charset="0"/>
              </a:rPr>
              <a:t> into </a:t>
            </a:r>
            <a:r>
              <a:rPr lang="en-US" sz="3200" dirty="0" err="1" smtClean="0">
                <a:latin typeface="Georgia" panose="02040502050405020303" pitchFamily="18" charset="0"/>
              </a:rPr>
              <a:t>iRespond</a:t>
            </a:r>
            <a:r>
              <a:rPr lang="en-US" sz="3200" dirty="0" smtClean="0">
                <a:latin typeface="Georgia" panose="02040502050405020303" pitchFamily="18" charset="0"/>
              </a:rPr>
              <a:t>-Thank you Madelyn!</a:t>
            </a:r>
            <a:endParaRPr lang="en-US" sz="3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Georgia" panose="02040502050405020303" pitchFamily="18" charset="0"/>
              </a:rPr>
              <a:t>Chapter 2 of </a:t>
            </a:r>
            <a:r>
              <a:rPr lang="en-US" sz="3200" dirty="0" err="1" smtClean="0">
                <a:latin typeface="Georgia" panose="02040502050405020303" pitchFamily="18" charset="0"/>
              </a:rPr>
              <a:t>Maus</a:t>
            </a:r>
            <a:r>
              <a:rPr lang="en-US" sz="3200" dirty="0" smtClean="0">
                <a:latin typeface="Georgia" panose="02040502050405020303" pitchFamily="18" charset="0"/>
              </a:rPr>
              <a:t>:  The </a:t>
            </a:r>
            <a:r>
              <a:rPr lang="en-US" sz="3200" dirty="0" smtClean="0">
                <a:latin typeface="Georgia" panose="02040502050405020303" pitchFamily="18" charset="0"/>
              </a:rPr>
              <a:t>Honeymoon</a:t>
            </a:r>
          </a:p>
          <a:p>
            <a:r>
              <a:rPr lang="en-US" sz="3200" dirty="0">
                <a:latin typeface="Georgia" panose="02040502050405020303" pitchFamily="18" charset="0"/>
                <a:hlinkClick r:id="rId2"/>
              </a:rPr>
              <a:t>https://</a:t>
            </a:r>
            <a:r>
              <a:rPr lang="en-US" sz="3200" dirty="0" smtClean="0">
                <a:latin typeface="Georgia" panose="02040502050405020303" pitchFamily="18" charset="0"/>
                <a:hlinkClick r:id="rId2"/>
              </a:rPr>
              <a:t>www.youtube.com/watch?v=Fi6aSsGxMes</a:t>
            </a:r>
            <a:endParaRPr lang="en-US" sz="3200" dirty="0" smtClean="0">
              <a:latin typeface="Georgia" panose="02040502050405020303" pitchFamily="18" charset="0"/>
            </a:endParaRPr>
          </a:p>
          <a:p>
            <a:endParaRPr lang="en-US" sz="3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Georgia" panose="02040502050405020303" pitchFamily="18" charset="0"/>
              </a:rPr>
              <a:t>Partner work on Chapter 2 questions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u="sng" dirty="0" smtClean="0">
                <a:latin typeface="Georgia" panose="02040502050405020303" pitchFamily="18" charset="0"/>
              </a:rPr>
              <a:t>Closing</a:t>
            </a:r>
            <a:r>
              <a:rPr lang="en-US" sz="3200" dirty="0" smtClean="0">
                <a:latin typeface="Georgia" panose="02040502050405020303" pitchFamily="18" charset="0"/>
              </a:rPr>
              <a:t>:  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Georgia" panose="02040502050405020303" pitchFamily="18" charset="0"/>
              </a:rPr>
              <a:t>Luck of the Draw Summarizer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37" t="6567" r="18275" b="8910"/>
          <a:stretch/>
        </p:blipFill>
        <p:spPr>
          <a:xfrm>
            <a:off x="8881737" y="3649714"/>
            <a:ext cx="2120160" cy="28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4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</TotalTime>
  <Words>134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Comic Sans MS</vt:lpstr>
      <vt:lpstr>Corbel</vt:lpstr>
      <vt:lpstr>Georgia</vt:lpstr>
      <vt:lpstr>Wingdings</vt:lpstr>
      <vt:lpstr>Depth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6</cp:revision>
  <dcterms:created xsi:type="dcterms:W3CDTF">2017-03-22T00:31:59Z</dcterms:created>
  <dcterms:modified xsi:type="dcterms:W3CDTF">2017-03-22T14:19:08Z</dcterms:modified>
</cp:coreProperties>
</file>