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youtube.com/watch?v=Pq0lNUsvMII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Welcome Homeroom!  We’ve been together for four wonderful weeks!!!  Thanks for being so awesome!!!</a:t>
            </a:r>
            <a:endParaRPr lang="en-US" sz="3200" b="1" dirty="0">
              <a:solidFill>
                <a:srgbClr val="00B0F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803"/>
          <a:stretch/>
        </p:blipFill>
        <p:spPr>
          <a:xfrm>
            <a:off x="2100648" y="1572667"/>
            <a:ext cx="7276454" cy="518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8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930" y="395416"/>
            <a:ext cx="1085747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eorgia" panose="02040502050405020303" pitchFamily="18" charset="0"/>
              </a:rPr>
              <a:t>Welcome everyone!!</a:t>
            </a:r>
          </a:p>
          <a:p>
            <a:endParaRPr lang="en-US" sz="3200" dirty="0">
              <a:latin typeface="Georgia" panose="02040502050405020303" pitchFamily="18" charset="0"/>
            </a:endParaRPr>
          </a:p>
          <a:p>
            <a:r>
              <a:rPr lang="en-US" sz="3200" dirty="0" smtClean="0">
                <a:latin typeface="Georgia" panose="02040502050405020303" pitchFamily="18" charset="0"/>
              </a:rPr>
              <a:t>Please look over your Latin Root Words:  </a:t>
            </a:r>
            <a:r>
              <a:rPr lang="en-US" sz="36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Ann, </a:t>
            </a:r>
            <a:r>
              <a:rPr lang="en-US" sz="3600" b="1" dirty="0" err="1" smtClean="0">
                <a:solidFill>
                  <a:srgbClr val="FFFF00"/>
                </a:solidFill>
                <a:latin typeface="Georgia" panose="02040502050405020303" pitchFamily="18" charset="0"/>
              </a:rPr>
              <a:t>Enn</a:t>
            </a:r>
            <a:r>
              <a:rPr lang="en-US" sz="36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en-US" sz="3600" b="1" dirty="0" err="1" smtClean="0">
                <a:solidFill>
                  <a:srgbClr val="FFFF00"/>
                </a:solidFill>
                <a:latin typeface="Georgia" panose="02040502050405020303" pitchFamily="18" charset="0"/>
              </a:rPr>
              <a:t>Aqu</a:t>
            </a:r>
            <a:r>
              <a:rPr lang="en-US" sz="36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en-US" sz="3600" b="1" dirty="0" err="1" smtClean="0">
                <a:solidFill>
                  <a:srgbClr val="FFFF00"/>
                </a:solidFill>
                <a:latin typeface="Georgia" panose="02040502050405020303" pitchFamily="18" charset="0"/>
              </a:rPr>
              <a:t>Aud</a:t>
            </a:r>
            <a:r>
              <a:rPr lang="en-US" sz="36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, Bene and Bi </a:t>
            </a:r>
            <a:r>
              <a:rPr lang="en-US" sz="3200" dirty="0" smtClean="0">
                <a:latin typeface="Georgia" panose="02040502050405020303" pitchFamily="18" charset="0"/>
              </a:rPr>
              <a:t>in your </a:t>
            </a:r>
            <a:r>
              <a:rPr lang="en-US" sz="32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composition books</a:t>
            </a:r>
            <a:r>
              <a:rPr lang="en-US" sz="3200" b="1" dirty="0" smtClean="0">
                <a:latin typeface="Georgia" panose="02040502050405020303" pitchFamily="18" charset="0"/>
              </a:rPr>
              <a:t> </a:t>
            </a:r>
            <a:r>
              <a:rPr lang="en-US" sz="3200" dirty="0" smtClean="0">
                <a:latin typeface="Georgia" panose="02040502050405020303" pitchFamily="18" charset="0"/>
              </a:rPr>
              <a:t>or </a:t>
            </a:r>
            <a:r>
              <a:rPr lang="en-US" sz="32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use your flashcards</a:t>
            </a:r>
          </a:p>
          <a:p>
            <a:endParaRPr lang="en-US" sz="3200" dirty="0">
              <a:latin typeface="Georgia" panose="02040502050405020303" pitchFamily="18" charset="0"/>
            </a:endParaRPr>
          </a:p>
          <a:p>
            <a:endParaRPr lang="en-US" sz="3200" dirty="0" smtClean="0">
              <a:latin typeface="Georgia" panose="02040502050405020303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111" y="3473181"/>
            <a:ext cx="2688704" cy="277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8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88" y="2474398"/>
            <a:ext cx="4970195" cy="4214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33384" y="486032"/>
            <a:ext cx="92510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Please clear your desks.  You need a pencil or pen to take the quiz</a:t>
            </a:r>
            <a:r>
              <a:rPr lang="en-US" dirty="0" smtClean="0"/>
              <a:t>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766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357" y="222422"/>
            <a:ext cx="109563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When you are finished with the quiz, please turn your quiz over and wait for everyone to finish.  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There is doodle space on the back. 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You may also quietly take out your Unpacking the Standards packet from yesterday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992" y="3410465"/>
            <a:ext cx="3784429" cy="320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55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990" y="156519"/>
            <a:ext cx="1136821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www.youtube.com/watch?v=Pq0lNUsvMII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Please make a See, Hear,  Feel, Believe Chart on the next blank page of your composition book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Title the Chart:  Call of the Wild Book Trailer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016" y="255374"/>
            <a:ext cx="1705233" cy="279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85769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122</TotalTime>
  <Words>137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Corbel</vt:lpstr>
      <vt:lpstr>Georgia</vt:lpstr>
      <vt:lpstr>Wingdings</vt:lpstr>
      <vt:lpstr>Depth</vt:lpstr>
      <vt:lpstr>Welcome Homeroom!  We’ve been together for four wonderful weeks!!!  Thanks for being so awesome!!!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Homeroom!  We’ve been together for four wonderful weeks!!!  Thanks for being so awesome!!!</dc:title>
  <dc:creator>Barbara Fronk</dc:creator>
  <cp:lastModifiedBy>Barbara Fronk</cp:lastModifiedBy>
  <cp:revision>5</cp:revision>
  <dcterms:created xsi:type="dcterms:W3CDTF">2016-08-26T12:15:29Z</dcterms:created>
  <dcterms:modified xsi:type="dcterms:W3CDTF">2016-08-26T14:18:12Z</dcterms:modified>
</cp:coreProperties>
</file>