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idqtkXq9Y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W-QA4UQe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2595" y="453081"/>
            <a:ext cx="107750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99FF"/>
                </a:solidFill>
                <a:latin typeface="Georgia" panose="02040502050405020303" pitchFamily="18" charset="0"/>
              </a:rPr>
              <a:t>Welcome Everyone!!!!  Hope you are having an amazing Thursday!!</a:t>
            </a:r>
            <a:endParaRPr lang="en-US" sz="3200" b="1" dirty="0">
              <a:solidFill>
                <a:srgbClr val="FF99FF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103" y="991690"/>
            <a:ext cx="2269524" cy="22695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80302" y="1664043"/>
            <a:ext cx="799070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sz="2400" b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Today’s warmup is Writing </a:t>
            </a:r>
            <a:r>
              <a:rPr lang="en-US" sz="2400" b="1" u="sng" dirty="0">
                <a:solidFill>
                  <a:schemeClr val="tx2"/>
                </a:solidFill>
                <a:latin typeface="Georgia" panose="02040502050405020303" pitchFamily="18" charset="0"/>
              </a:rPr>
              <a:t>into the </a:t>
            </a:r>
            <a:r>
              <a:rPr lang="en-US" sz="2400" b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Day</a:t>
            </a:r>
            <a:r>
              <a:rPr lang="en-US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:</a:t>
            </a:r>
          </a:p>
          <a:p>
            <a:endParaRPr lang="en-US" sz="2400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sz="2400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en-US" sz="2400" b="1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If </a:t>
            </a:r>
            <a:r>
              <a:rPr lang="en-US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the story could be told from a different character’s </a:t>
            </a:r>
            <a:r>
              <a:rPr lang="en-US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Point of view—who </a:t>
            </a:r>
            <a:r>
              <a:rPr lang="en-US" sz="2400" b="1" dirty="0">
                <a:solidFill>
                  <a:schemeClr val="tx2"/>
                </a:solidFill>
                <a:latin typeface="Georgia" panose="02040502050405020303" pitchFamily="18" charset="0"/>
              </a:rPr>
              <a:t>would you choose and why</a:t>
            </a:r>
            <a:r>
              <a:rPr lang="en-US" sz="24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?  Remember that narrator is who tells the story and the choice of narrator is the point of view. </a:t>
            </a:r>
            <a:endParaRPr lang="en-US" sz="2400" b="1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319" y="181232"/>
            <a:ext cx="110469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Work Session:</a:t>
            </a:r>
          </a:p>
          <a:p>
            <a:endParaRPr lang="en-US" sz="2800" dirty="0"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Brain Break/Inspiration  </a:t>
            </a:r>
            <a:r>
              <a:rPr lang="en-US" sz="2800" b="1" dirty="0" smtClean="0">
                <a:latin typeface="Georgia" panose="02040502050405020303" pitchFamily="18" charset="0"/>
              </a:rPr>
              <a:t>4:53mins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92D050"/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Hot Seat Review to prepare for reading quiz tomorrow </a:t>
            </a:r>
            <a:r>
              <a:rPr lang="en-US" sz="2800" b="1" dirty="0" smtClean="0">
                <a:latin typeface="Georgia" panose="02040502050405020303" pitchFamily="18" charset="0"/>
              </a:rPr>
              <a:t>12 mins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92D050"/>
              </a:solidFill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Reading The Alchemist starting at page 22ish?  </a:t>
            </a:r>
            <a:r>
              <a:rPr lang="en-US" sz="2800" b="1" dirty="0" smtClean="0">
                <a:latin typeface="Georgia" panose="02040502050405020303" pitchFamily="18" charset="0"/>
              </a:rPr>
              <a:t>12 mins </a:t>
            </a:r>
          </a:p>
          <a:p>
            <a:pPr marL="342900" indent="-342900">
              <a:buAutoNum type="arabicPeriod"/>
            </a:pPr>
            <a:endParaRPr lang="en-US" sz="2800" dirty="0">
              <a:latin typeface="Georgia" panose="02040502050405020303" pitchFamily="18" charset="0"/>
            </a:endParaRPr>
          </a:p>
          <a:p>
            <a:pPr marL="342900" indent="-342900">
              <a:buAutoNum type="arabicPeriod"/>
            </a:pPr>
            <a:endParaRPr lang="en-US" sz="2800" dirty="0" smtClean="0">
              <a:latin typeface="Georgia" panose="02040502050405020303" pitchFamily="18" charset="0"/>
            </a:endParaRPr>
          </a:p>
          <a:p>
            <a:r>
              <a:rPr lang="en-US" sz="2800" b="1" u="sng" dirty="0" smtClean="0">
                <a:solidFill>
                  <a:schemeClr val="tx2"/>
                </a:solidFill>
                <a:latin typeface="Georgia" panose="02040502050405020303" pitchFamily="18" charset="0"/>
              </a:rPr>
              <a:t>Closing:</a:t>
            </a:r>
          </a:p>
          <a:p>
            <a:endParaRPr lang="en-US" sz="2800" dirty="0">
              <a:latin typeface="Georgia" panose="02040502050405020303" pitchFamily="18" charset="0"/>
            </a:endParaRPr>
          </a:p>
          <a:p>
            <a:r>
              <a:rPr lang="en-US" sz="2800" b="1" dirty="0" smtClean="0">
                <a:solidFill>
                  <a:srgbClr val="92D050"/>
                </a:solidFill>
                <a:latin typeface="Georgia" panose="02040502050405020303" pitchFamily="18" charset="0"/>
              </a:rPr>
              <a:t>Last quote and strategy on Active Reading Chart </a:t>
            </a:r>
            <a:r>
              <a:rPr lang="en-US" sz="2800" b="1" dirty="0" smtClean="0">
                <a:latin typeface="Georgia" panose="02040502050405020303" pitchFamily="18" charset="0"/>
              </a:rPr>
              <a:t>10 mins</a:t>
            </a:r>
            <a:endParaRPr lang="en-US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1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4930" y="428368"/>
            <a:ext cx="105032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Brain Break/Daily Inspiration!!!!!!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The one and only Michael Jordan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  <a:hlinkClick r:id="rId2"/>
              </a:rPr>
              <a:t>https://</a:t>
            </a:r>
            <a:r>
              <a:rPr lang="en-US" dirty="0" smtClean="0">
                <a:latin typeface="Georgia" panose="02040502050405020303" pitchFamily="18" charset="0"/>
                <a:hlinkClick r:id="rId2"/>
              </a:rPr>
              <a:t>www.youtube.com/watch?v=NidqtkXq9Yg</a:t>
            </a:r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</a:rPr>
              <a:t>4:53mins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 smtClean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Alchemist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www.youtube.com/watch?v=VW-QA4UQedg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531</TotalTime>
  <Words>115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Georgia</vt:lpstr>
      <vt:lpstr>Depth</vt:lpstr>
      <vt:lpstr>PowerPoint Presentation</vt:lpstr>
      <vt:lpstr>PowerPoint Presentation</vt:lpstr>
      <vt:lpstr>PowerPoint Presentation</vt:lpstr>
      <vt:lpstr>The Alchemist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8</cp:revision>
  <dcterms:created xsi:type="dcterms:W3CDTF">2016-08-31T20:28:20Z</dcterms:created>
  <dcterms:modified xsi:type="dcterms:W3CDTF">2016-09-01T20:45:40Z</dcterms:modified>
</cp:coreProperties>
</file>