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eMS8usES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46" y="453081"/>
            <a:ext cx="113023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Welcome!!!  Hope your day has been going well!!</a:t>
            </a: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For your opener, please take a seat quietly and begin making corrections using the proofreader’s marks on the paragraph provided.</a:t>
            </a: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4054" r="2648" b="13729"/>
          <a:stretch/>
        </p:blipFill>
        <p:spPr>
          <a:xfrm>
            <a:off x="4289682" y="3204519"/>
            <a:ext cx="3599936" cy="27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627" y="502508"/>
            <a:ext cx="10017211" cy="545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67" y="502508"/>
            <a:ext cx="6691314" cy="58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962" y="477795"/>
            <a:ext cx="10223157" cy="585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2" y="1306808"/>
            <a:ext cx="9200635" cy="44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968" y="551935"/>
            <a:ext cx="10330248" cy="536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76" y="618095"/>
            <a:ext cx="5181600" cy="56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081" y="321276"/>
            <a:ext cx="11409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www.youtube.com/watch?v=ZzeMS8usESo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Brain Break brought to you by Ronaldo (his top ten goals)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131" y="420414"/>
            <a:ext cx="11025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/>
                </a:solidFill>
                <a:latin typeface="Georgia" panose="02040502050405020303" pitchFamily="18" charset="0"/>
              </a:rPr>
              <a:t>Welcome Everyone!!!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Please take a seat and quietly begin your opener—Grammar into the Day.  You need to find ten mistakes and mark them with the proofreader’s marks on the page.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r>
              <a:rPr lang="en-US" sz="3200" b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Don’t worry!  </a:t>
            </a:r>
            <a:r>
              <a:rPr lang="en-US" sz="3200" b="1" dirty="0">
                <a:solidFill>
                  <a:schemeClr val="accent5"/>
                </a:solidFill>
                <a:latin typeface="Georgia" panose="02040502050405020303" pitchFamily="18" charset="0"/>
              </a:rPr>
              <a:t>Y</a:t>
            </a:r>
            <a:r>
              <a:rPr lang="en-US" sz="3200" b="1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ou’ll soon be a pro at using the proofreader’s marks!</a:t>
            </a:r>
            <a:endParaRPr lang="en-US" sz="3200" b="1" dirty="0">
              <a:solidFill>
                <a:schemeClr val="accent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508</TotalTime>
  <Words>95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Georgia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Fronk</dc:creator>
  <cp:lastModifiedBy>Barbara Fronk</cp:lastModifiedBy>
  <cp:revision>5</cp:revision>
  <dcterms:created xsi:type="dcterms:W3CDTF">2016-09-02T12:08:06Z</dcterms:created>
  <dcterms:modified xsi:type="dcterms:W3CDTF">2016-09-02T20:36:45Z</dcterms:modified>
</cp:coreProperties>
</file>