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ljEkH3ibj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265" y="288324"/>
            <a:ext cx="1093161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Welcome Everyone!!!  </a:t>
            </a:r>
          </a:p>
          <a:p>
            <a:endParaRPr lang="en-US" sz="2400" b="1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endParaRPr lang="en-US" sz="2400" b="1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Today’s Opener is to write a response to the Principle of Favorability.</a:t>
            </a:r>
          </a:p>
          <a:p>
            <a:endParaRPr lang="en-US" sz="2400" b="1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“When you play cards the first time, you are almost sure to win.  Beginner’s luck… There is a force that wants you to realize your Personal Legend; it whets your appetite with a taste of success.”</a:t>
            </a:r>
          </a:p>
          <a:p>
            <a:endParaRPr lang="en-US" sz="2400" b="1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Do you agree with the old man?  Why or why not?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438" y="4423438"/>
            <a:ext cx="2535932" cy="20995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854" y="4423438"/>
            <a:ext cx="1934906" cy="193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54" y="313038"/>
            <a:ext cx="10668000" cy="498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Work Session</a:t>
            </a: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b="1" dirty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</a:t>
            </a:r>
            <a:r>
              <a:rPr lang="en-US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homework assignment for the week.  </a:t>
            </a:r>
            <a:endParaRPr lang="en-US" sz="2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US" sz="2800" b="1" dirty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Partner </a:t>
            </a:r>
            <a:r>
              <a:rPr lang="en-US" sz="2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Work:  Three symbols so far… The ruined old church, 3 gold coins and Santiago’s book.  Finish (finally) the active reading chart by choosing a symbol and finding the quote which tells about it. Collect</a:t>
            </a: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US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0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35" y="420130"/>
            <a:ext cx="110716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www.youtube.com/watch?v=DljEkH3ibj8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Brain Break!!!!!!!!!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8365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32</TotalTime>
  <Words>131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Comic Sans MS</vt:lpstr>
      <vt:lpstr>Corbel</vt:lpstr>
      <vt:lpstr>Georgia</vt:lpstr>
      <vt:lpstr>Times New Roman</vt:lpstr>
      <vt:lpstr>Depth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3</cp:revision>
  <dcterms:created xsi:type="dcterms:W3CDTF">2016-09-06T00:15:09Z</dcterms:created>
  <dcterms:modified xsi:type="dcterms:W3CDTF">2016-09-06T00:47:09Z</dcterms:modified>
</cp:coreProperties>
</file>