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57" r:id="rId3"/>
    <p:sldId id="258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W-QA4UQed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N022pt0lTk&amp;list=PLS6iL38ozA1bEIspK__Up3DurQoEWhImz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7881" y="345989"/>
            <a:ext cx="1100575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Welcome Everyone!!</a:t>
            </a:r>
          </a:p>
          <a:p>
            <a:endParaRPr lang="en-US" sz="2800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r>
              <a:rPr lang="en-US" sz="28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Please quietly enter the room, take your seat and get started on the opener!!!!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4519" y="2506937"/>
            <a:ext cx="5361545" cy="4025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176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0173" y="337751"/>
            <a:ext cx="11079892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pPr algn="ctr"/>
            <a:r>
              <a:rPr lang="en-US" sz="4000" b="1" dirty="0" smtClean="0">
                <a:latin typeface="Gigi" panose="04040504061007020D02" pitchFamily="82" charset="0"/>
              </a:rPr>
              <a:t>Symbols</a:t>
            </a:r>
          </a:p>
          <a:p>
            <a:endParaRPr lang="en-US" sz="2800" b="1" dirty="0" smtClean="0"/>
          </a:p>
          <a:p>
            <a:r>
              <a:rPr lang="en-US" sz="2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Santiago's </a:t>
            </a:r>
            <a:r>
              <a:rPr lang="en-US" sz="2800" b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Book </a:t>
            </a:r>
            <a:r>
              <a:rPr lang="en-US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- 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Represents </a:t>
            </a:r>
            <a:r>
              <a:rPr lang="en-US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life of the intellect verses the life of learning through 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experiences.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b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Gold Coins 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- Santiago's </a:t>
            </a:r>
            <a:r>
              <a:rPr lang="en-US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father contributed gold (material beauty) to the seeking of his real treasure—his destiny.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b="1" u="sng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Ruined Old Church </a:t>
            </a:r>
            <a:r>
              <a:rPr lang="en-US" sz="28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- This represents religion and faith. It still provides sanctuary and harbors hidden treasure, even though it is out of use.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167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7881" y="428368"/>
            <a:ext cx="11096368" cy="4088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u="sng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Work:</a:t>
            </a:r>
            <a:r>
              <a:rPr lang="en-US" sz="32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Listen to audio version beginning on page 23.  Students will begin Active reading chart #2; choose quote and strategy</a:t>
            </a:r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200" dirty="0">
              <a:solidFill>
                <a:schemeClr val="accent6">
                  <a:lumMod val="60000"/>
                  <a:lumOff val="40000"/>
                </a:schemeClr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u="sng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Closing</a:t>
            </a:r>
            <a:r>
              <a:rPr lang="en-US" sz="32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  Q and A about homework assignment and summarize reading.  Best summary team wins a prize.    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470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Alchemist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www.youtube.com/watch?v=VW-QA4UQedg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5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178" y="378941"/>
            <a:ext cx="1123641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https://www.youtube.com/watch?v=3N022pt0lTk&amp;list=PLS6iL38ozA1bEIspK__</a:t>
            </a:r>
            <a:r>
              <a:rPr lang="en-US" dirty="0" smtClean="0">
                <a:hlinkClick r:id="rId2"/>
              </a:rPr>
              <a:t>Up3DurQoEWhImz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Brain Break!  Very Tricky—involves blinking and snapping fingers!!!!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01829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B4B4B"/>
      </a:dk2>
      <a:lt2>
        <a:srgbClr val="8ED5C1"/>
      </a:lt2>
      <a:accent1>
        <a:srgbClr val="73CBB2"/>
      </a:accent1>
      <a:accent2>
        <a:srgbClr val="AACD5B"/>
      </a:accent2>
      <a:accent3>
        <a:srgbClr val="65A9E1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47428100-C732-4B2E-A30A-5273F581A0F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40</TotalTime>
  <Words>149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Comic Sans MS</vt:lpstr>
      <vt:lpstr>Corbel</vt:lpstr>
      <vt:lpstr>Gigi</vt:lpstr>
      <vt:lpstr>Times New Roman</vt:lpstr>
      <vt:lpstr>Depth</vt:lpstr>
      <vt:lpstr>PowerPoint Presentation</vt:lpstr>
      <vt:lpstr>PowerPoint Presentation</vt:lpstr>
      <vt:lpstr>PowerPoint Presentation</vt:lpstr>
      <vt:lpstr>The Alchemist 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Fronk</dc:creator>
  <cp:lastModifiedBy>Barbara Fronk</cp:lastModifiedBy>
  <cp:revision>5</cp:revision>
  <dcterms:created xsi:type="dcterms:W3CDTF">2016-09-07T00:21:58Z</dcterms:created>
  <dcterms:modified xsi:type="dcterms:W3CDTF">2016-09-07T14:39:46Z</dcterms:modified>
</cp:coreProperties>
</file>