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10/2/2016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10/2/2016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10/2/2016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10/2/2016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10/2/2016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10/2/2016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10/2/2016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10/2/2016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10/2/2016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10/2/2016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10/2/2016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10/2/2016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10/2/2016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10/2/2016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10/2/2016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10/2/2016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10/2/2016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10/2/2016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3124" y="329514"/>
            <a:ext cx="112776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Welcome Everyone!!</a:t>
            </a:r>
          </a:p>
          <a:p>
            <a:pPr algn="ctr"/>
            <a:endParaRPr lang="en-US" sz="2400" b="1" dirty="0">
              <a:solidFill>
                <a:schemeClr val="accent5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24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Please find your new seat and then begin the Opener on the backside of the seating chart!!!!  5 mins!!!!</a:t>
            </a:r>
          </a:p>
          <a:p>
            <a:pPr algn="ctr"/>
            <a:endParaRPr lang="en-US" dirty="0">
              <a:latin typeface="Comic Sans MS" panose="030F0702030302020204" pitchFamily="66" charset="0"/>
            </a:endParaRPr>
          </a:p>
          <a:p>
            <a:pPr algn="ctr"/>
            <a:endParaRPr lang="en-US" dirty="0" smtClean="0">
              <a:latin typeface="Comic Sans MS" panose="030F0702030302020204" pitchFamily="66" charset="0"/>
            </a:endParaRPr>
          </a:p>
          <a:p>
            <a:pPr algn="ctr"/>
            <a:endParaRPr lang="en-US" dirty="0">
              <a:latin typeface="Comic Sans MS" panose="030F0702030302020204" pitchFamily="66" charset="0"/>
            </a:endParaRPr>
          </a:p>
          <a:p>
            <a:pPr algn="ctr"/>
            <a:endParaRPr lang="en-US" dirty="0" smtClean="0">
              <a:latin typeface="Comic Sans MS" panose="030F0702030302020204" pitchFamily="66" charset="0"/>
            </a:endParaRPr>
          </a:p>
          <a:p>
            <a:pPr algn="ctr"/>
            <a:endParaRPr lang="en-US" dirty="0">
              <a:latin typeface="Comic Sans MS" panose="030F0702030302020204" pitchFamily="66" charset="0"/>
            </a:endParaRPr>
          </a:p>
          <a:p>
            <a:pPr algn="ctr"/>
            <a:endParaRPr lang="en-US" dirty="0" smtClean="0">
              <a:latin typeface="Comic Sans MS" panose="030F0702030302020204" pitchFamily="66" charset="0"/>
            </a:endParaRPr>
          </a:p>
          <a:p>
            <a:pPr algn="ctr"/>
            <a:endParaRPr lang="en-US" dirty="0">
              <a:latin typeface="Comic Sans MS" panose="030F0702030302020204" pitchFamily="66" charset="0"/>
            </a:endParaRPr>
          </a:p>
          <a:p>
            <a:pPr algn="ctr"/>
            <a:endParaRPr lang="en-US" dirty="0" smtClean="0">
              <a:latin typeface="Comic Sans MS" panose="030F0702030302020204" pitchFamily="66" charset="0"/>
            </a:endParaRPr>
          </a:p>
          <a:p>
            <a:pPr algn="ctr"/>
            <a:endParaRPr lang="en-US" dirty="0">
              <a:latin typeface="Comic Sans MS" panose="030F0702030302020204" pitchFamily="66" charset="0"/>
            </a:endParaRPr>
          </a:p>
          <a:p>
            <a:pPr algn="ctr"/>
            <a:endParaRPr lang="en-US" dirty="0" smtClean="0">
              <a:latin typeface="Comic Sans MS" panose="030F0702030302020204" pitchFamily="66" charset="0"/>
            </a:endParaRPr>
          </a:p>
          <a:p>
            <a:pPr algn="ctr"/>
            <a:endParaRPr lang="en-US" dirty="0">
              <a:latin typeface="Comic Sans MS" panose="030F0702030302020204" pitchFamily="66" charset="0"/>
            </a:endParaRPr>
          </a:p>
          <a:p>
            <a:pPr algn="ctr"/>
            <a:endParaRPr lang="en-US" dirty="0" smtClean="0">
              <a:latin typeface="Comic Sans MS" panose="030F0702030302020204" pitchFamily="66" charset="0"/>
            </a:endParaRPr>
          </a:p>
          <a:p>
            <a:pPr algn="ctr"/>
            <a:endParaRPr lang="en-US" dirty="0">
              <a:latin typeface="Comic Sans MS" panose="030F0702030302020204" pitchFamily="66" charset="0"/>
            </a:endParaRPr>
          </a:p>
          <a:p>
            <a:pPr algn="ctr"/>
            <a:endParaRPr lang="en-US" dirty="0">
              <a:latin typeface="Comic Sans MS" panose="030F0702030302020204" pitchFamily="66" charset="0"/>
            </a:endParaRPr>
          </a:p>
          <a:p>
            <a:pPr algn="ctr"/>
            <a:endParaRPr lang="en-US" dirty="0" smtClean="0">
              <a:latin typeface="Comic Sans MS" panose="030F0702030302020204" pitchFamily="66" charset="0"/>
            </a:endParaRPr>
          </a:p>
          <a:p>
            <a:pPr algn="ctr"/>
            <a:endParaRPr lang="en-US" dirty="0">
              <a:latin typeface="Comic Sans MS" panose="030F0702030302020204" pitchFamily="66" charset="0"/>
            </a:endParaRPr>
          </a:p>
          <a:p>
            <a:pPr algn="ctr"/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1131" y="2468777"/>
            <a:ext cx="5419008" cy="3956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491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1362" y="378941"/>
            <a:ext cx="11302314" cy="6109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latin typeface="Comic Sans MS" panose="030F0702030302020204" pitchFamily="66" charset="0"/>
              </a:rPr>
              <a:t>Work Session</a:t>
            </a:r>
            <a:r>
              <a:rPr lang="en-US" b="1" u="sng" dirty="0" smtClean="0"/>
              <a:t>:</a:t>
            </a:r>
          </a:p>
          <a:p>
            <a:pPr algn="ctr"/>
            <a:endParaRPr lang="en-US" b="1" dirty="0"/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Re-set of class routines and expectations.  </a:t>
            </a:r>
            <a:r>
              <a:rPr lang="en-US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Let’s focus </a:t>
            </a:r>
            <a:r>
              <a:rPr lang="en-US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on the following problem areas:  </a:t>
            </a:r>
            <a:endParaRPr lang="en-US" b="1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Entering the classroom and beginning the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opener.  Late?  What to do…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"/>
            </a:pP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 startAt="2"/>
            </a:pP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What to do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if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you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really want to say something or get up out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seat? </a:t>
            </a:r>
            <a:endParaRPr lang="en-US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 startAt="3"/>
            </a:pP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How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you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show good manners when papers are passed out? </a:t>
            </a:r>
            <a:endParaRPr lang="en-US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 startAt="3"/>
            </a:pP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 startAt="4"/>
            </a:pP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Why wait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to be dismissed from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class?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 startAt="4"/>
            </a:pPr>
            <a:endParaRPr lang="en-US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Total:  10 mins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6113" y="4676367"/>
            <a:ext cx="4727800" cy="181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544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368" y="453081"/>
            <a:ext cx="1121169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A quick word about grades:</a:t>
            </a:r>
          </a:p>
          <a:p>
            <a:endParaRPr lang="en-US" sz="2800" b="1" dirty="0">
              <a:solidFill>
                <a:schemeClr val="accent5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8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Grades have been restored and updated—please check!</a:t>
            </a:r>
          </a:p>
          <a:p>
            <a:endParaRPr lang="en-US" sz="2800" b="1" dirty="0">
              <a:solidFill>
                <a:schemeClr val="accent5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  <a:p>
            <a:endParaRPr lang="en-US" sz="2800" b="1" dirty="0" smtClean="0">
              <a:solidFill>
                <a:schemeClr val="accent5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8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Classwork grade every day this week.  Two purposes:</a:t>
            </a:r>
          </a:p>
          <a:p>
            <a:endParaRPr lang="en-US" sz="2800" b="1" dirty="0">
              <a:solidFill>
                <a:schemeClr val="accent5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US" sz="28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Let’s us know how we are doing in the quad seating and collaboration work.</a:t>
            </a:r>
          </a:p>
          <a:p>
            <a:pPr marL="342900" indent="-342900">
              <a:buAutoNum type="arabicPeriod"/>
            </a:pPr>
            <a:r>
              <a:rPr lang="en-US" sz="28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Gives a nice baseline of info to parents during conference week.   </a:t>
            </a:r>
            <a:endParaRPr lang="en-US" sz="2800" b="1" dirty="0">
              <a:solidFill>
                <a:schemeClr val="accent5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77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0216" y="321276"/>
            <a:ext cx="1090689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*When you are done with the pre-assessment, please move it to the corner of your desk and complete the remaining portions of your classwork and closing.</a:t>
            </a:r>
          </a:p>
          <a:p>
            <a:endParaRPr lang="en-US" sz="3200" b="1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*I’ll be collecting the classwork sheet as you exit today.</a:t>
            </a:r>
          </a:p>
          <a:p>
            <a:endParaRPr lang="en-US" sz="3200" b="1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endParaRPr lang="en-US" sz="3200" b="1" dirty="0" smtClean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endParaRPr lang="en-US" sz="3200" b="1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endParaRPr lang="en-US" sz="3200" b="1" dirty="0" smtClean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endParaRPr lang="en-US" sz="3200" b="1" dirty="0" smtClean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520226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B4B4B"/>
      </a:dk2>
      <a:lt2>
        <a:srgbClr val="8ED5C1"/>
      </a:lt2>
      <a:accent1>
        <a:srgbClr val="73CBB2"/>
      </a:accent1>
      <a:accent2>
        <a:srgbClr val="AACD5B"/>
      </a:accent2>
      <a:accent3>
        <a:srgbClr val="65A9E1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47428100-C732-4B2E-A30A-5273F581A0F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23</TotalTime>
  <Words>192</Words>
  <Application>Microsoft Office PowerPoint</Application>
  <PresentationFormat>Widescreen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Comic Sans MS</vt:lpstr>
      <vt:lpstr>Corbel</vt:lpstr>
      <vt:lpstr>Times New Roman</vt:lpstr>
      <vt:lpstr>Wingdings</vt:lpstr>
      <vt:lpstr>Depth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Fronk</dc:creator>
  <cp:lastModifiedBy>Barbara Fronk</cp:lastModifiedBy>
  <cp:revision>3</cp:revision>
  <dcterms:created xsi:type="dcterms:W3CDTF">2016-10-03T00:38:57Z</dcterms:created>
  <dcterms:modified xsi:type="dcterms:W3CDTF">2016-10-03T01:02:11Z</dcterms:modified>
</cp:coreProperties>
</file>