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omic Sans MS" panose="030F0702030302020204" pitchFamily="66" charset="0"/>
              </a:rPr>
              <a:t>Good Morning Homeroom!!!!</a:t>
            </a:r>
            <a:endParaRPr lang="en-US" sz="54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9027" y="1614616"/>
            <a:ext cx="4819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Please do not wander around the room or move the location of desks.  You may sit next to a friend until it gets close to announcements and pledge.</a:t>
            </a:r>
          </a:p>
          <a:p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 smtClean="0">
                <a:latin typeface="Comic Sans MS" panose="030F0702030302020204" pitchFamily="66" charset="0"/>
              </a:rPr>
              <a:t>Thanks so much!  Too much spilling when you move about the room!!!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6344" y="4786184"/>
            <a:ext cx="1753561" cy="135274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498" y="2465357"/>
            <a:ext cx="4318000" cy="2997200"/>
          </a:xfrm>
        </p:spPr>
      </p:pic>
    </p:spTree>
    <p:extLst>
      <p:ext uri="{BB962C8B-B14F-4D97-AF65-F5344CB8AC3E}">
        <p14:creationId xmlns:p14="http://schemas.microsoft.com/office/powerpoint/2010/main" val="270442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3168" y="626076"/>
            <a:ext cx="1066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Welcome!  Please take out your personal essay/anchor activity (if you didn’t turn it  in yesterday) </a:t>
            </a:r>
          </a:p>
          <a:p>
            <a:endParaRPr lang="en-US" sz="32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Opener:   Make some </a:t>
            </a:r>
            <a:r>
              <a:rPr lang="en-US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predictions—Why this song?  How does this song relate to the new unit? 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238" y="3615713"/>
            <a:ext cx="4118532" cy="283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0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881" y="560173"/>
            <a:ext cx="1086570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Comic Sans MS" panose="030F0702030302020204" pitchFamily="66" charset="0"/>
              </a:rPr>
              <a:t>Work Session:</a:t>
            </a:r>
          </a:p>
          <a:p>
            <a:endParaRPr lang="en-US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</a:rPr>
              <a:t>Unpack </a:t>
            </a:r>
            <a:r>
              <a:rPr lang="en-US" sz="2800" smtClean="0">
                <a:latin typeface="Comic Sans MS" panose="030F0702030302020204" pitchFamily="66" charset="0"/>
              </a:rPr>
              <a:t>the standards </a:t>
            </a:r>
            <a:endParaRPr lang="en-US" sz="28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</a:rPr>
              <a:t> Close reading using Silent Exchange</a:t>
            </a:r>
          </a:p>
          <a:p>
            <a:pPr marL="342900" indent="-34290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</a:rPr>
              <a:t> Close reading using trouble slips.</a:t>
            </a:r>
          </a:p>
          <a:p>
            <a:pPr marL="342900" indent="-34290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US" sz="2800" dirty="0">
                <a:latin typeface="Comic Sans MS" panose="030F0702030302020204" pitchFamily="66" charset="0"/>
              </a:rPr>
              <a:t> </a:t>
            </a:r>
            <a:r>
              <a:rPr lang="en-US" sz="2800" dirty="0" smtClean="0">
                <a:latin typeface="Comic Sans MS" panose="030F0702030302020204" pitchFamily="66" charset="0"/>
              </a:rPr>
              <a:t>Four types of rhyme</a:t>
            </a:r>
          </a:p>
          <a:p>
            <a:pPr marL="342900" indent="-342900">
              <a:buAutoNum type="arabicPeriod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u="sng" dirty="0" smtClean="0">
                <a:latin typeface="Comic Sans MS" panose="030F0702030302020204" pitchFamily="66" charset="0"/>
              </a:rPr>
              <a:t>Closing</a:t>
            </a:r>
            <a:r>
              <a:rPr lang="en-US" sz="2800" dirty="0" smtClean="0">
                <a:latin typeface="Comic Sans MS" panose="030F0702030302020204" pitchFamily="66" charset="0"/>
              </a:rPr>
              <a:t>:  Assign </a:t>
            </a:r>
            <a:r>
              <a:rPr lang="en-US" sz="2800" dirty="0" err="1" smtClean="0">
                <a:latin typeface="Comic Sans MS" panose="030F0702030302020204" pitchFamily="66" charset="0"/>
              </a:rPr>
              <a:t>Daya</a:t>
            </a:r>
            <a:r>
              <a:rPr lang="en-US" sz="2800" dirty="0" smtClean="0">
                <a:latin typeface="Comic Sans MS" panose="030F0702030302020204" pitchFamily="66" charset="0"/>
              </a:rPr>
              <a:t> Homework due this Friday, October 7th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482" y="716016"/>
            <a:ext cx="3328794" cy="338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96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9070" y="601362"/>
            <a:ext cx="9967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Let’s listen to the song together.  Please read the lyrics as you listen.  </a:t>
            </a:r>
          </a:p>
          <a:p>
            <a:endParaRPr lang="en-US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work in </a:t>
            </a:r>
            <a:r>
              <a:rPr lang="en-US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quads.  Each </a:t>
            </a:r>
            <a:r>
              <a:rPr lang="en-US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person in the group </a:t>
            </a:r>
            <a:r>
              <a:rPr lang="en-US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will create </a:t>
            </a:r>
            <a:r>
              <a:rPr lang="en-US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 open-ended question, not questions that can be answered with a simple yes or no. </a:t>
            </a:r>
            <a:endParaRPr lang="en-US" sz="2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</a:t>
            </a:r>
            <a:r>
              <a:rPr lang="en-US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written. </a:t>
            </a:r>
            <a:endParaRPr lang="en-US" sz="2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then pass question to next person, and there is no talking. </a:t>
            </a:r>
            <a:endParaRPr lang="en-US" sz="2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have two minutes to write a response to the question, and then the paper is passed to the next person until the rotation is complete.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4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3211" y="634314"/>
            <a:ext cx="10404389" cy="322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Trouble </a:t>
            </a:r>
            <a:r>
              <a:rPr lang="en-US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Slips--Students will take </a:t>
            </a:r>
            <a:r>
              <a:rPr lang="en-US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notes of where they are having difficulty in the text as they read. Afterwards, </a:t>
            </a:r>
            <a:r>
              <a:rPr lang="en-US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</a:t>
            </a:r>
            <a:r>
              <a:rPr lang="en-US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share what they wrote with their </a:t>
            </a:r>
            <a:r>
              <a:rPr lang="en-US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peers (quads.) </a:t>
            </a:r>
            <a:r>
              <a:rPr lang="en-US" sz="32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 a group, the students discuss and work through the difficult parts of the text</a:t>
            </a:r>
            <a:r>
              <a:rPr lang="en-US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4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788" y="387179"/>
            <a:ext cx="103796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latin typeface="Comic Sans MS" panose="030F0702030302020204" pitchFamily="66" charset="0"/>
              </a:rPr>
              <a:t>Four types of rhyme</a:t>
            </a:r>
            <a:r>
              <a:rPr lang="en-US" sz="3200" dirty="0" smtClean="0">
                <a:latin typeface="Comic Sans MS" panose="030F0702030302020204" pitchFamily="66" charset="0"/>
              </a:rPr>
              <a:t>: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End</a:t>
            </a:r>
            <a:r>
              <a:rPr lang="en-US" sz="3200" dirty="0" smtClean="0">
                <a:latin typeface="Comic Sans MS" panose="030F0702030302020204" pitchFamily="66" charset="0"/>
              </a:rPr>
              <a:t>--the use of rhyme at the ends of lines of poetry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Slant</a:t>
            </a:r>
            <a:r>
              <a:rPr lang="en-US" sz="3200" dirty="0" smtClean="0">
                <a:latin typeface="Comic Sans MS" panose="030F0702030302020204" pitchFamily="66" charset="0"/>
              </a:rPr>
              <a:t>—near rhyme; similar words, but not identical sounds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Eye</a:t>
            </a:r>
            <a:r>
              <a:rPr lang="en-US" sz="3200" dirty="0" smtClean="0">
                <a:latin typeface="Comic Sans MS" panose="030F0702030302020204" pitchFamily="66" charset="0"/>
              </a:rPr>
              <a:t>—similar spelling, but different sound.  lint/pint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h</a:t>
            </a:r>
            <a:r>
              <a:rPr lang="en-US" sz="3200" dirty="0" smtClean="0">
                <a:latin typeface="Comic Sans MS" panose="030F0702030302020204" pitchFamily="66" charset="0"/>
              </a:rPr>
              <a:t>ave/grave. stone/none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Identical</a:t>
            </a:r>
            <a:r>
              <a:rPr lang="en-US" sz="3200" dirty="0" smtClean="0">
                <a:latin typeface="Comic Sans MS" panose="030F0702030302020204" pitchFamily="66" charset="0"/>
              </a:rPr>
              <a:t>--rhyming words that look and sound identical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232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6076" y="683741"/>
            <a:ext cx="10692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Homework: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Daya’s</a:t>
            </a:r>
            <a:r>
              <a:rPr lang="en-US" dirty="0" smtClean="0">
                <a:latin typeface="Comic Sans MS" panose="030F0702030302020204" pitchFamily="66" charset="0"/>
              </a:rPr>
              <a:t> Sit Still, Look Pretty is due this Friday, October 7th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2364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540</TotalTime>
  <Words>324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Comic Sans MS</vt:lpstr>
      <vt:lpstr>Corbel</vt:lpstr>
      <vt:lpstr>Times New Roman</vt:lpstr>
      <vt:lpstr>Basis</vt:lpstr>
      <vt:lpstr>Good Morning Homeroom!!!!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Homeroom!!!!</dc:title>
  <dc:creator>Barbara Fronk</dc:creator>
  <cp:lastModifiedBy>Barbara Fronk</cp:lastModifiedBy>
  <cp:revision>8</cp:revision>
  <dcterms:created xsi:type="dcterms:W3CDTF">2016-10-04T00:19:29Z</dcterms:created>
  <dcterms:modified xsi:type="dcterms:W3CDTF">2016-10-06T20:43:11Z</dcterms:modified>
</cp:coreProperties>
</file>