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62" r:id="rId4"/>
    <p:sldId id="264" r:id="rId5"/>
    <p:sldId id="258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1qgqhFQA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sl-bits.net/ESL.English.Learning.Audiobooks/Mango_Street/09/default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link.ed.usu.edu/yetcres/multimedia/McDougalLiterature/pages/grade08.htm" TargetMode="External"/><Relationship Id="rId2" Type="http://schemas.openxmlformats.org/officeDocument/2006/relationships/hyperlink" Target="http://teacherlink.ed.usu.edu/yetcres/multimedia/McDougalLiterature/g08/cd05/Flowers%20for%20Algernon%20Part%201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070" y="486032"/>
            <a:ext cx="102808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Welcome Back Homeroom!!!  Hope your Turkey Break was amazing!!!</a:t>
            </a: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r="6718"/>
          <a:stretch/>
        </p:blipFill>
        <p:spPr>
          <a:xfrm>
            <a:off x="5494638" y="1795847"/>
            <a:ext cx="5420498" cy="4812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15049"/>
            <a:ext cx="4464907" cy="3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68" y="428368"/>
            <a:ext cx="113435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Welcome Back!!!  Hope your break was amazing!</a:t>
            </a:r>
          </a:p>
          <a:p>
            <a:pPr algn="ctr"/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Today’s Opener is to think about what positive things this class can put in your bucket!!  Take your seat quietly and begin writing…</a:t>
            </a:r>
          </a:p>
          <a:p>
            <a:pPr algn="ctr"/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81" y="5469923"/>
            <a:ext cx="2927486" cy="1185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82" y="947351"/>
            <a:ext cx="3309989" cy="2934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11" y="1066007"/>
            <a:ext cx="3596064" cy="26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67"/>
          <a:stretch/>
        </p:blipFill>
        <p:spPr>
          <a:xfrm>
            <a:off x="1911301" y="406263"/>
            <a:ext cx="7869681" cy="582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194" y="1334530"/>
            <a:ext cx="97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Finish HOMS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Chart due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892" y="1466334"/>
            <a:ext cx="114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Symbols and Theme</a:t>
            </a:r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395" y="2907957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Mini #3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875" y="2596740"/>
            <a:ext cx="100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Quiz and project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552" y="2799789"/>
            <a:ext cx="105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Day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7827" y="2822107"/>
            <a:ext cx="105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Day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03" y="2799790"/>
            <a:ext cx="107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Due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0951" y="3858402"/>
            <a:ext cx="527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Cross Curricular Writing with Social Studies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8694" y="1763494"/>
            <a:ext cx="10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Fronk Out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3147" y="4347182"/>
            <a:ext cx="105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Final Grades due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589" y="4485681"/>
            <a:ext cx="7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Last Day!!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9030" y="4394378"/>
            <a:ext cx="1461229" cy="1592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90" y="304800"/>
            <a:ext cx="13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Kristen ITC" panose="03050502040202030202" pitchFamily="66" charset="0"/>
              </a:rPr>
              <a:t>ELA</a:t>
            </a:r>
            <a:endParaRPr lang="en-US" sz="3600" b="1" dirty="0">
              <a:solidFill>
                <a:srgbClr val="92D05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54"/>
          <a:stretch/>
        </p:blipFill>
        <p:spPr>
          <a:xfrm>
            <a:off x="1764156" y="304800"/>
            <a:ext cx="7869681" cy="583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019" y="1341514"/>
            <a:ext cx="97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Finish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FFA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WatchMovie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892" y="1466334"/>
            <a:ext cx="114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Symbols and Theme</a:t>
            </a:r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395" y="2907957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Mini #3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875" y="2596740"/>
            <a:ext cx="100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Quiz and project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552" y="2799789"/>
            <a:ext cx="105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Day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7827" y="2822107"/>
            <a:ext cx="105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Day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03" y="2799790"/>
            <a:ext cx="107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Project Due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0951" y="3858402"/>
            <a:ext cx="527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Cross Curricular Writing with Social Studies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8694" y="1763494"/>
            <a:ext cx="10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Fronk Out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3147" y="4347182"/>
            <a:ext cx="105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Final Grades due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589" y="4485681"/>
            <a:ext cx="7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Last Day!!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519" y="4387290"/>
            <a:ext cx="1463167" cy="159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069" y="304800"/>
            <a:ext cx="1460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Kristen ITC" panose="03050502040202030202" pitchFamily="66" charset="0"/>
              </a:rPr>
              <a:t>AC ELA</a:t>
            </a:r>
            <a:endParaRPr lang="en-US" sz="3200" b="1" dirty="0">
              <a:solidFill>
                <a:srgbClr val="92D05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27" y="362465"/>
            <a:ext cx="1074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isten ITC" panose="03050502040202030202" pitchFamily="66" charset="0"/>
              </a:rPr>
              <a:t>Brain Break: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Real Talk from Steph Curry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>
                <a:latin typeface="Kristen ITC" panose="03050502040202030202" pitchFamily="66" charset="0"/>
                <a:hlinkClick r:id="rId2"/>
              </a:rPr>
              <a:t>https://</a:t>
            </a:r>
            <a:r>
              <a:rPr lang="en-US" dirty="0" smtClean="0">
                <a:latin typeface="Kristen ITC" panose="03050502040202030202" pitchFamily="66" charset="0"/>
                <a:hlinkClick r:id="rId2"/>
              </a:rPr>
              <a:t>www.youtube.com/watch?v=fY1qgqhFQAw</a:t>
            </a:r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1:00-4:14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138" y="441434"/>
            <a:ext cx="10152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esl-bits.net/ESL.English.Learning.Audiobooks/Mango_Street/09/default.html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Audio Book HOMS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686" y="659027"/>
            <a:ext cx="10536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teacherlink.ed.usu.edu/yetcres/multimedia/McDougalLiterature/g08/cd05/Flowers%20for%20Algernon%20Part%201.mp3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teacherlink.ed.usu.edu/yetcres/multimedia/McDougalLiterature/pages/grade08.htm</a:t>
            </a:r>
            <a:endParaRPr lang="en-US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Flowers for Algernon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45" y="472966"/>
            <a:ext cx="113301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Sacred Last Two Minutes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:</a:t>
            </a: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Packing up papers quietly and with intention.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Finishing ticket out the door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Waiting quietly to be dismissed on time.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87" y="4443284"/>
            <a:ext cx="2002220" cy="20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535</TotalTime>
  <Words>168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9</cp:revision>
  <dcterms:created xsi:type="dcterms:W3CDTF">2016-11-27T20:59:43Z</dcterms:created>
  <dcterms:modified xsi:type="dcterms:W3CDTF">2016-11-28T21:30:10Z</dcterms:modified>
</cp:coreProperties>
</file>