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32" y="271849"/>
            <a:ext cx="1140940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Good Morning Homeroom!!!!</a:t>
            </a:r>
          </a:p>
          <a:p>
            <a:pPr algn="ctr"/>
            <a:endParaRPr lang="en-US" sz="3200" b="1" dirty="0">
              <a:solidFill>
                <a:schemeClr val="accent5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Today’s inspiration…</a:t>
            </a:r>
          </a:p>
          <a:p>
            <a:pPr algn="ctr"/>
            <a:endParaRPr lang="en-US" sz="3200" b="1" dirty="0">
              <a:solidFill>
                <a:schemeClr val="accent5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b="1" dirty="0">
              <a:solidFill>
                <a:schemeClr val="accent5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b="1" dirty="0">
              <a:solidFill>
                <a:schemeClr val="accent5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b="1" dirty="0">
              <a:solidFill>
                <a:schemeClr val="accent5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747" b="15276"/>
          <a:stretch/>
        </p:blipFill>
        <p:spPr>
          <a:xfrm>
            <a:off x="3229234" y="2201179"/>
            <a:ext cx="5636996" cy="411374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20433236">
            <a:off x="137536" y="1687758"/>
            <a:ext cx="3575222" cy="1893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092437">
            <a:off x="462093" y="1975303"/>
            <a:ext cx="3179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  <a:latin typeface="Kristen ITC" panose="03050502040202030202" pitchFamily="66" charset="0"/>
              </a:rPr>
              <a:t>Please Keep food off the Floor!!!!!!  Thank you!!!!</a:t>
            </a:r>
            <a:endParaRPr lang="en-US" sz="2400" b="1" dirty="0">
              <a:solidFill>
                <a:schemeClr val="tx1">
                  <a:lumMod val="8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044896" y="3646386"/>
            <a:ext cx="3978875" cy="13704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24425" y="4131559"/>
            <a:ext cx="34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Kristen ITC" panose="03050502040202030202" pitchFamily="66" charset="0"/>
              </a:rPr>
              <a:t>For Throwback Thursday</a:t>
            </a:r>
            <a:r>
              <a:rPr lang="en-US" dirty="0" smtClean="0">
                <a:latin typeface="Kristen ITC" panose="03050502040202030202" pitchFamily="66" charset="0"/>
              </a:rPr>
              <a:t>!</a:t>
            </a:r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794" y="148471"/>
            <a:ext cx="1117050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Welcome ELA!!!</a:t>
            </a:r>
          </a:p>
          <a:p>
            <a:pPr algn="ctr"/>
            <a:endParaRPr lang="en-US" sz="3200" dirty="0">
              <a:solidFill>
                <a:schemeClr val="accent5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Today’s warmup is to Think Deep about theme!!!!!</a:t>
            </a:r>
          </a:p>
          <a:p>
            <a:pPr algn="ctr"/>
            <a:endParaRPr lang="en-US" sz="3200" dirty="0">
              <a:solidFill>
                <a:schemeClr val="accent5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You can do it!!!!!!!!</a:t>
            </a:r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522" y="3338168"/>
            <a:ext cx="4497115" cy="328523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20731293">
            <a:off x="351087" y="3069793"/>
            <a:ext cx="3679415" cy="1826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514636">
            <a:off x="1109834" y="3044995"/>
            <a:ext cx="2608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</a:rPr>
              <a:t>Take your seat quietly!!!!</a:t>
            </a:r>
            <a:endParaRPr lang="en-US" sz="3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2108" y="2949146"/>
            <a:ext cx="27102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Yes, the baseball story is cheesy.  Sorry!!!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1869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34</TotalTime>
  <Words>53</Words>
  <Application>Microsoft Office PowerPoint</Application>
  <PresentationFormat>Widescreen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Corbel</vt:lpstr>
      <vt:lpstr>Kristen ITC</vt:lpstr>
      <vt:lpstr>Depth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3</cp:revision>
  <dcterms:created xsi:type="dcterms:W3CDTF">2016-12-01T02:09:40Z</dcterms:created>
  <dcterms:modified xsi:type="dcterms:W3CDTF">2016-12-01T02:43:49Z</dcterms:modified>
</cp:coreProperties>
</file>