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1/10/2017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1/10/2017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1/10/2017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1/10/2017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1/10/2017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1/10/2017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1/10/2017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1/10/2017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1/10/2017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1/10/2017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1/10/2017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1/10/2017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1/10/2017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1/10/2017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1/10/2017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1/10/2017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1/10/2017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1/10/2017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4TsmpTGr73k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6206" y="387178"/>
            <a:ext cx="10412627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Kristen ITC" panose="03050502040202030202" pitchFamily="66" charset="0"/>
              </a:rPr>
              <a:t>Good Morning Golden Panthers!!!</a:t>
            </a:r>
          </a:p>
          <a:p>
            <a:endParaRPr lang="en-US" sz="3600" dirty="0">
              <a:latin typeface="Kristen ITC" panose="03050502040202030202" pitchFamily="66" charset="0"/>
            </a:endParaRPr>
          </a:p>
          <a:p>
            <a:r>
              <a:rPr lang="en-US" sz="3200" b="1" u="sng" dirty="0" smtClean="0">
                <a:latin typeface="Kristen ITC" panose="03050502040202030202" pitchFamily="66" charset="0"/>
              </a:rPr>
              <a:t>To Do List:</a:t>
            </a:r>
          </a:p>
          <a:p>
            <a:pPr marL="514350" indent="-514350">
              <a:buAutoNum type="arabicPeriod"/>
            </a:pPr>
            <a:r>
              <a:rPr lang="en-US" sz="3200" b="1" dirty="0" smtClean="0">
                <a:solidFill>
                  <a:schemeClr val="tx2"/>
                </a:solidFill>
                <a:latin typeface="Kristen ITC" panose="03050502040202030202" pitchFamily="66" charset="0"/>
              </a:rPr>
              <a:t>Visit locker!  </a:t>
            </a:r>
            <a:r>
              <a:rPr lang="en-US" sz="32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Kristen ITC" panose="03050502040202030202" pitchFamily="66" charset="0"/>
              </a:rPr>
              <a:t>You may not keep your</a:t>
            </a:r>
          </a:p>
          <a:p>
            <a:r>
              <a:rPr lang="en-US" sz="32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Kristen ITC" panose="03050502040202030202" pitchFamily="66" charset="0"/>
              </a:rPr>
              <a:t>backpacks in the front of the room</a:t>
            </a:r>
          </a:p>
          <a:p>
            <a:r>
              <a:rPr lang="en-US" sz="32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Kristen ITC" panose="03050502040202030202" pitchFamily="66" charset="0"/>
              </a:rPr>
              <a:t>any longer!!!</a:t>
            </a:r>
          </a:p>
          <a:p>
            <a:endParaRPr lang="en-US" sz="3200" dirty="0">
              <a:latin typeface="Kristen ITC" panose="03050502040202030202" pitchFamily="66" charset="0"/>
            </a:endParaRPr>
          </a:p>
          <a:p>
            <a:pPr marL="514350" indent="-514350">
              <a:buAutoNum type="arabicPeriod" startAt="2"/>
            </a:pPr>
            <a:r>
              <a:rPr lang="en-US" sz="3200" b="1" dirty="0" smtClean="0">
                <a:solidFill>
                  <a:srgbClr val="92D050"/>
                </a:solidFill>
                <a:latin typeface="Kristen ITC" panose="03050502040202030202" pitchFamily="66" charset="0"/>
              </a:rPr>
              <a:t>Get  breakfast!</a:t>
            </a:r>
          </a:p>
          <a:p>
            <a:pPr marL="514350" indent="-514350">
              <a:buAutoNum type="arabicPeriod" startAt="2"/>
            </a:pPr>
            <a:endParaRPr lang="en-US" sz="3200" b="1" dirty="0">
              <a:latin typeface="Kristen ITC" panose="03050502040202030202" pitchFamily="66" charset="0"/>
            </a:endParaRPr>
          </a:p>
          <a:p>
            <a:pPr marL="514350" indent="-514350">
              <a:buAutoNum type="arabicPeriod" startAt="2"/>
            </a:pPr>
            <a:r>
              <a:rPr lang="en-US" sz="3200" b="1" dirty="0" smtClean="0">
                <a:solidFill>
                  <a:srgbClr val="FFC000"/>
                </a:solidFill>
                <a:latin typeface="Kristen ITC" panose="03050502040202030202" pitchFamily="66" charset="0"/>
              </a:rPr>
              <a:t>Sit in your assigned seat and relax </a:t>
            </a:r>
          </a:p>
          <a:p>
            <a:r>
              <a:rPr lang="en-US" sz="3200" b="1" dirty="0" smtClean="0">
                <a:solidFill>
                  <a:srgbClr val="FFC000"/>
                </a:solidFill>
                <a:latin typeface="Kristen ITC" panose="03050502040202030202" pitchFamily="66" charset="0"/>
              </a:rPr>
              <a:t>with  a good book or quiet conversation!  </a:t>
            </a:r>
          </a:p>
          <a:p>
            <a:pPr algn="ctr"/>
            <a:endParaRPr lang="en-US" dirty="0">
              <a:latin typeface="Kristen ITC" panose="03050502040202030202" pitchFamily="66" charset="0"/>
            </a:endParaRPr>
          </a:p>
          <a:p>
            <a:pPr algn="ctr"/>
            <a:endParaRPr lang="en-US" dirty="0" smtClean="0">
              <a:latin typeface="Kristen ITC" panose="03050502040202030202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0072" y="1351005"/>
            <a:ext cx="2625051" cy="362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542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5459" y="370703"/>
            <a:ext cx="11154033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Kristen ITC" panose="03050502040202030202" pitchFamily="66" charset="0"/>
              </a:rPr>
              <a:t>     Welcome ELA!!!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2800" b="1" dirty="0">
              <a:solidFill>
                <a:schemeClr val="accent6">
                  <a:lumMod val="40000"/>
                  <a:lumOff val="60000"/>
                </a:schemeClr>
              </a:solidFill>
              <a:latin typeface="Kristen ITC" panose="03050502040202030202" pitchFamily="66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Kristen ITC" panose="03050502040202030202" pitchFamily="66" charset="0"/>
              </a:rPr>
              <a:t>Feeling a little lost and confused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Kristen ITC" panose="03050502040202030202" pitchFamily="66" charset="0"/>
              </a:rPr>
              <a:t>after the snow days?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2800" b="1" dirty="0">
              <a:solidFill>
                <a:schemeClr val="accent6">
                  <a:lumMod val="40000"/>
                  <a:lumOff val="60000"/>
                </a:schemeClr>
              </a:solidFill>
              <a:latin typeface="Kristen ITC" panose="03050502040202030202" pitchFamily="66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Kristen ITC" panose="03050502040202030202" pitchFamily="66" charset="0"/>
              </a:rPr>
              <a:t>Don’t worry…I’ve got a plan!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2800" b="1" dirty="0">
              <a:solidFill>
                <a:schemeClr val="accent6">
                  <a:lumMod val="40000"/>
                  <a:lumOff val="60000"/>
                </a:schemeClr>
              </a:solidFill>
              <a:latin typeface="Kristen ITC" panose="03050502040202030202" pitchFamily="66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Kristen ITC" panose="03050502040202030202" pitchFamily="66" charset="0"/>
              </a:rPr>
              <a:t>Warmup by taking the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Kristen ITC" panose="03050502040202030202" pitchFamily="66" charset="0"/>
              </a:rPr>
              <a:t>Learning Skills Inventory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2800" b="1" dirty="0" smtClean="0">
              <a:solidFill>
                <a:schemeClr val="accent6">
                  <a:lumMod val="40000"/>
                  <a:lumOff val="60000"/>
                </a:schemeClr>
              </a:solidFill>
              <a:latin typeface="Kristen ITC" panose="03050502040202030202" pitchFamily="66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2800" b="1" dirty="0">
              <a:solidFill>
                <a:schemeClr val="accent6">
                  <a:lumMod val="40000"/>
                  <a:lumOff val="60000"/>
                </a:schemeClr>
              </a:solidFill>
              <a:latin typeface="Kristen ITC" panose="03050502040202030202" pitchFamily="66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Kristen ITC" panose="03050502040202030202" pitchFamily="66" charset="0"/>
              </a:rPr>
              <a:t>Shade only the boxes you are proficient in  (you do the skills well and consistently)</a:t>
            </a:r>
          </a:p>
          <a:p>
            <a:endParaRPr lang="en-US" dirty="0">
              <a:latin typeface="Kristen ITC" panose="03050502040202030202" pitchFamily="66" charset="0"/>
            </a:endParaRPr>
          </a:p>
          <a:p>
            <a:endParaRPr lang="en-US" dirty="0">
              <a:latin typeface="Kristen ITC" panose="03050502040202030202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4712" y="593123"/>
            <a:ext cx="4551211" cy="3859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365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3697" y="329514"/>
            <a:ext cx="1094808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Kristen ITC" panose="03050502040202030202" pitchFamily="66" charset="0"/>
              </a:rPr>
              <a:t>Today’s work</a:t>
            </a:r>
            <a:r>
              <a:rPr lang="en-US" sz="36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Kristen ITC" panose="03050502040202030202" pitchFamily="66" charset="0"/>
              </a:rPr>
              <a:t>:</a:t>
            </a:r>
          </a:p>
          <a:p>
            <a:endParaRPr lang="en-US" sz="3600" dirty="0">
              <a:solidFill>
                <a:schemeClr val="accent6">
                  <a:lumMod val="40000"/>
                  <a:lumOff val="60000"/>
                </a:schemeClr>
              </a:solidFill>
              <a:latin typeface="Kristen ITC" panose="03050502040202030202" pitchFamily="66" charset="0"/>
            </a:endParaRPr>
          </a:p>
          <a:p>
            <a:r>
              <a:rPr lang="en-US" sz="36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Kristen ITC" panose="03050502040202030202" pitchFamily="66" charset="0"/>
              </a:rPr>
              <a:t>Learning Skills Inventory</a:t>
            </a:r>
          </a:p>
          <a:p>
            <a:r>
              <a:rPr lang="en-US" sz="36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Kristen ITC" panose="03050502040202030202" pitchFamily="66" charset="0"/>
              </a:rPr>
              <a:t>My Goal</a:t>
            </a:r>
          </a:p>
          <a:p>
            <a:r>
              <a:rPr lang="en-US" sz="36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Kristen ITC" panose="03050502040202030202" pitchFamily="66" charset="0"/>
              </a:rPr>
              <a:t>17 for 2017</a:t>
            </a:r>
          </a:p>
          <a:p>
            <a:endParaRPr lang="en-US" sz="3600" dirty="0">
              <a:solidFill>
                <a:schemeClr val="accent6">
                  <a:lumMod val="40000"/>
                  <a:lumOff val="60000"/>
                </a:schemeClr>
              </a:solidFill>
              <a:latin typeface="Kristen ITC" panose="03050502040202030202" pitchFamily="66" charset="0"/>
            </a:endParaRPr>
          </a:p>
          <a:p>
            <a:endParaRPr lang="en-US" sz="3600" dirty="0">
              <a:solidFill>
                <a:schemeClr val="accent6">
                  <a:lumMod val="40000"/>
                  <a:lumOff val="60000"/>
                </a:schemeClr>
              </a:solidFill>
              <a:latin typeface="Kristen ITC" panose="0305050204020203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949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3697" y="255373"/>
            <a:ext cx="11079892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Kristen ITC" panose="03050502040202030202" pitchFamily="66" charset="0"/>
              </a:rPr>
              <a:t>Project is due Friday, January 13</a:t>
            </a:r>
            <a:r>
              <a:rPr lang="en-US" sz="3200" baseline="300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Kristen ITC" panose="03050502040202030202" pitchFamily="66" charset="0"/>
              </a:rPr>
              <a:t>th</a:t>
            </a:r>
            <a:r>
              <a:rPr lang="en-US" sz="3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Kristen ITC" panose="03050502040202030202" pitchFamily="66" charset="0"/>
              </a:rPr>
              <a:t>.</a:t>
            </a:r>
          </a:p>
          <a:p>
            <a:endParaRPr lang="en-US" sz="3200" dirty="0" smtClean="0">
              <a:solidFill>
                <a:schemeClr val="accent6">
                  <a:lumMod val="40000"/>
                  <a:lumOff val="60000"/>
                </a:schemeClr>
              </a:solidFill>
              <a:latin typeface="Kristen ITC" panose="03050502040202030202" pitchFamily="66" charset="0"/>
            </a:endParaRPr>
          </a:p>
          <a:p>
            <a:endParaRPr lang="en-US" sz="3200" dirty="0">
              <a:solidFill>
                <a:schemeClr val="accent6">
                  <a:lumMod val="40000"/>
                  <a:lumOff val="60000"/>
                </a:schemeClr>
              </a:solidFill>
              <a:latin typeface="Kristen ITC" panose="03050502040202030202" pitchFamily="66" charset="0"/>
            </a:endParaRPr>
          </a:p>
          <a:p>
            <a:r>
              <a:rPr lang="en-US" sz="3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Kristen ITC" panose="03050502040202030202" pitchFamily="66" charset="0"/>
              </a:rPr>
              <a:t>Let’s look at the checklist together…</a:t>
            </a:r>
          </a:p>
          <a:p>
            <a:endParaRPr lang="en-US" sz="3200" dirty="0" smtClean="0">
              <a:solidFill>
                <a:schemeClr val="accent6">
                  <a:lumMod val="40000"/>
                  <a:lumOff val="60000"/>
                </a:schemeClr>
              </a:solidFill>
              <a:latin typeface="Kristen ITC" panose="03050502040202030202" pitchFamily="66" charset="0"/>
            </a:endParaRPr>
          </a:p>
          <a:p>
            <a:endParaRPr lang="en-US" sz="3200" dirty="0">
              <a:solidFill>
                <a:schemeClr val="accent6">
                  <a:lumMod val="40000"/>
                  <a:lumOff val="60000"/>
                </a:schemeClr>
              </a:solidFill>
              <a:latin typeface="Kristen ITC" panose="03050502040202030202" pitchFamily="66" charset="0"/>
            </a:endParaRPr>
          </a:p>
          <a:p>
            <a:r>
              <a:rPr lang="en-US" sz="3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Kristen ITC" panose="03050502040202030202" pitchFamily="66" charset="0"/>
              </a:rPr>
              <a:t>You may take your folders home to complete them.  Anytime the folder is done, you may turn it in to the correct basket on the back table.</a:t>
            </a:r>
          </a:p>
          <a:p>
            <a:endParaRPr lang="en-US" sz="3200" dirty="0">
              <a:solidFill>
                <a:schemeClr val="accent6">
                  <a:lumMod val="40000"/>
                  <a:lumOff val="60000"/>
                </a:schemeClr>
              </a:solidFill>
              <a:latin typeface="Kristen ITC" panose="03050502040202030202" pitchFamily="66" charset="0"/>
            </a:endParaRPr>
          </a:p>
          <a:p>
            <a:r>
              <a:rPr lang="en-US" sz="3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Kristen ITC" panose="03050502040202030202" pitchFamily="66" charset="0"/>
              </a:rPr>
              <a:t> 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9530" y="255373"/>
            <a:ext cx="2730461" cy="2740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708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8411" y="477795"/>
            <a:ext cx="11022227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u="sng" dirty="0" smtClean="0">
              <a:hlinkClick r:id="rId2"/>
            </a:endParaRPr>
          </a:p>
          <a:p>
            <a:endParaRPr lang="en-US" u="sng" dirty="0">
              <a:hlinkClick r:id="rId2"/>
            </a:endParaRPr>
          </a:p>
          <a:p>
            <a:endParaRPr lang="en-US" u="sng" dirty="0" smtClean="0">
              <a:hlinkClick r:id="rId2"/>
            </a:endParaRPr>
          </a:p>
          <a:p>
            <a:endParaRPr lang="en-US" u="sng" dirty="0">
              <a:hlinkClick r:id="rId2"/>
            </a:endParaRPr>
          </a:p>
          <a:p>
            <a:r>
              <a:rPr lang="en-US" sz="2000" u="sng" dirty="0" smtClean="0">
                <a:hlinkClick r:id="rId2"/>
              </a:rPr>
              <a:t>https</a:t>
            </a:r>
            <a:r>
              <a:rPr lang="en-US" sz="2000" u="sng" dirty="0">
                <a:hlinkClick r:id="rId2"/>
              </a:rPr>
              <a:t>://</a:t>
            </a:r>
            <a:r>
              <a:rPr lang="en-US" sz="2000" u="sng" dirty="0" smtClean="0">
                <a:hlinkClick r:id="rId2"/>
              </a:rPr>
              <a:t>www.youtube.com/watch?v=4TsmpTGr73k</a:t>
            </a:r>
            <a:endParaRPr lang="en-US" sz="2000" u="sng" dirty="0" smtClean="0"/>
          </a:p>
          <a:p>
            <a:endParaRPr lang="en-US" sz="2000" u="sng" dirty="0"/>
          </a:p>
          <a:p>
            <a:endParaRPr lang="en-US" sz="2000" u="sng" dirty="0" smtClean="0"/>
          </a:p>
          <a:p>
            <a:r>
              <a:rPr lang="en-US" sz="2000" dirty="0" smtClean="0">
                <a:latin typeface="Kristen ITC" panose="03050502040202030202" pitchFamily="66" charset="0"/>
              </a:rPr>
              <a:t>Little ones can be so wise…</a:t>
            </a:r>
            <a:endParaRPr lang="en-US" sz="2000" dirty="0">
              <a:latin typeface="Kristen ITC" panose="0305050204020203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918467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22</TotalTime>
  <Words>157</Words>
  <Application>Microsoft Office PowerPoint</Application>
  <PresentationFormat>Widescreen</PresentationFormat>
  <Paragraphs>45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Corbel</vt:lpstr>
      <vt:lpstr>Kristen ITC</vt:lpstr>
      <vt:lpstr>Wingdings</vt:lpstr>
      <vt:lpstr>Depth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Cobb County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Barbara Fronk</dc:creator>
  <cp:lastModifiedBy>Barbara Fronk</cp:lastModifiedBy>
  <cp:revision>4</cp:revision>
  <dcterms:created xsi:type="dcterms:W3CDTF">2017-01-09T19:20:55Z</dcterms:created>
  <dcterms:modified xsi:type="dcterms:W3CDTF">2017-01-11T00:34:45Z</dcterms:modified>
</cp:coreProperties>
</file>