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wIzcNLOog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206" y="387178"/>
            <a:ext cx="104126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Kristen ITC" panose="03050502040202030202" pitchFamily="66" charset="0"/>
              </a:rPr>
              <a:t>Good Morning Golden Panthers!!!</a:t>
            </a:r>
          </a:p>
          <a:p>
            <a:endParaRPr lang="en-US" sz="3600" dirty="0">
              <a:latin typeface="Kristen ITC" panose="03050502040202030202" pitchFamily="66" charset="0"/>
            </a:endParaRPr>
          </a:p>
          <a:p>
            <a:r>
              <a:rPr lang="en-US" sz="2800" b="1" u="sng" dirty="0" smtClean="0">
                <a:latin typeface="Kristen ITC" panose="03050502040202030202" pitchFamily="66" charset="0"/>
              </a:rPr>
              <a:t>To Do List: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Visit locker! 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You may not keep your</a:t>
            </a:r>
          </a:p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backpacks in the front of the room</a:t>
            </a:r>
          </a:p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any longer!!!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pPr marL="514350" indent="-514350">
              <a:buAutoNum type="arabicPeriod" startAt="2"/>
            </a:pPr>
            <a:r>
              <a:rPr lang="en-US" sz="2800" b="1" dirty="0" smtClean="0">
                <a:solidFill>
                  <a:srgbClr val="92D050"/>
                </a:solidFill>
                <a:latin typeface="Kristen ITC" panose="03050502040202030202" pitchFamily="66" charset="0"/>
              </a:rPr>
              <a:t>Get  breakfast!</a:t>
            </a:r>
          </a:p>
          <a:p>
            <a:pPr marL="514350" indent="-514350">
              <a:buAutoNum type="arabicPeriod" startAt="2"/>
            </a:pPr>
            <a:endParaRPr lang="en-US" sz="2800" b="1" dirty="0">
              <a:latin typeface="Kristen ITC" panose="03050502040202030202" pitchFamily="66" charset="0"/>
            </a:endParaRPr>
          </a:p>
          <a:p>
            <a:pPr marL="514350" indent="-514350">
              <a:buAutoNum type="arabicPeriod" startAt="2"/>
            </a:pPr>
            <a:r>
              <a:rPr lang="en-US" sz="2800" b="1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Sit in your assigned seat and relax 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with  a good book or quiet conversation!  </a:t>
            </a: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415" y="1688758"/>
            <a:ext cx="4003589" cy="31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741" y="510746"/>
            <a:ext cx="109480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risten ITC" panose="03050502040202030202" pitchFamily="66" charset="0"/>
              </a:rPr>
              <a:t>Welcome ELA!!!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dirty="0" smtClean="0">
                <a:latin typeface="Kristen ITC" panose="03050502040202030202" pitchFamily="66" charset="0"/>
              </a:rPr>
              <a:t>Today’s Opener:  Please  write a caption for the picture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endParaRPr lang="en-US" sz="3200" dirty="0" smtClean="0">
              <a:latin typeface="Kristen ITC" panose="03050502040202030202" pitchFamily="66" charset="0"/>
            </a:endParaRPr>
          </a:p>
          <a:p>
            <a:endParaRPr lang="en-US" sz="3200" dirty="0">
              <a:latin typeface="Kristen ITC" panose="03050502040202030202" pitchFamily="66" charset="0"/>
            </a:endParaRPr>
          </a:p>
          <a:p>
            <a:endParaRPr lang="en-US" sz="3200" dirty="0" smtClean="0">
              <a:latin typeface="Kristen ITC" panose="03050502040202030202" pitchFamily="66" charset="0"/>
            </a:endParaRPr>
          </a:p>
          <a:p>
            <a:endParaRPr lang="en-US" sz="3200" dirty="0">
              <a:latin typeface="Kristen ITC" panose="03050502040202030202" pitchFamily="66" charset="0"/>
            </a:endParaRPr>
          </a:p>
          <a:p>
            <a:endParaRPr lang="en-US" sz="3200" dirty="0" smtClean="0">
              <a:latin typeface="Kristen ITC" panose="03050502040202030202" pitchFamily="66" charset="0"/>
            </a:endParaRPr>
          </a:p>
          <a:p>
            <a:endParaRPr lang="en-US" sz="3200" dirty="0">
              <a:latin typeface="Kristen ITC" panose="03050502040202030202" pitchFamily="66" charset="0"/>
            </a:endParaRPr>
          </a:p>
          <a:p>
            <a:endParaRPr lang="en-US" sz="3200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05" y="2824006"/>
            <a:ext cx="5940449" cy="3181378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469557" y="2504303"/>
            <a:ext cx="4580238" cy="435369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76800" y="1987487"/>
            <a:ext cx="2372497" cy="65902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301052">
            <a:off x="1235677" y="4324232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Kristen ITC" panose="03050502040202030202" pitchFamily="66" charset="0"/>
              </a:rPr>
              <a:t>Have you finished your goal setting folder?  Put it in the basket please!</a:t>
            </a:r>
            <a:endParaRPr lang="en-US" sz="2000" b="1" u="sng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616" y="700216"/>
            <a:ext cx="802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www.youtube.com/watch?v=IwIzcNLOogc</a:t>
            </a:r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dirty="0" smtClean="0"/>
              <a:t>Lean on 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654" y="593124"/>
            <a:ext cx="113352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sz="2800" dirty="0">
              <a:latin typeface="Kristen ITC" panose="03050502040202030202" pitchFamily="66" charset="0"/>
            </a:endParaRPr>
          </a:p>
          <a:p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Kristen ITC" panose="03050502040202030202" pitchFamily="66" charset="0"/>
              </a:rPr>
              <a:t>Just a reminder, please no </a:t>
            </a:r>
            <a:r>
              <a:rPr lang="en-US" sz="2800" dirty="0" err="1" smtClean="0">
                <a:latin typeface="Kristen ITC" panose="03050502040202030202" pitchFamily="66" charset="0"/>
              </a:rPr>
              <a:t>backbacks</a:t>
            </a:r>
            <a:r>
              <a:rPr lang="en-US" sz="2800" dirty="0" smtClean="0">
                <a:latin typeface="Kristen ITC" panose="03050502040202030202" pitchFamily="66" charset="0"/>
              </a:rPr>
              <a:t> in our room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Kristen ITC" panose="03050502040202030202" pitchFamily="66" charset="0"/>
              </a:rPr>
              <a:t>Please do not leave trash on the lunch table.  Please sit at our table to eat—no one else’s!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Kristen ITC" panose="03050502040202030202" pitchFamily="66" charset="0"/>
              </a:rPr>
              <a:t>Stop politely at the end of each hallway and wait for me to tell you to go on.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Kristen ITC" panose="03050502040202030202" pitchFamily="66" charset="0"/>
              </a:rPr>
              <a:t>P</a:t>
            </a:r>
            <a:r>
              <a:rPr lang="en-US" sz="2800" dirty="0" smtClean="0">
                <a:latin typeface="Kristen ITC" panose="03050502040202030202" pitchFamily="66" charset="0"/>
              </a:rPr>
              <a:t>lease no running around and playing in the hallway during bathroom breaks!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072" r="5782" b="10786"/>
          <a:stretch/>
        </p:blipFill>
        <p:spPr>
          <a:xfrm>
            <a:off x="5025082" y="135632"/>
            <a:ext cx="2504302" cy="2060827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1029730" y="20987"/>
            <a:ext cx="3896497" cy="229011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121151">
            <a:off x="2084175" y="922638"/>
            <a:ext cx="11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ELT</a:t>
            </a:r>
            <a:endParaRPr lang="en-US" sz="36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360</TotalTime>
  <Words>142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Corbel</vt:lpstr>
      <vt:lpstr>Kristen ITC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6</cp:revision>
  <dcterms:created xsi:type="dcterms:W3CDTF">2017-01-12T01:26:05Z</dcterms:created>
  <dcterms:modified xsi:type="dcterms:W3CDTF">2017-01-12T21:01:44Z</dcterms:modified>
</cp:coreProperties>
</file>