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838" y="420130"/>
            <a:ext cx="1108813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Good Morning Golden Panthers of Awesomeness!!</a:t>
            </a:r>
          </a:p>
          <a:p>
            <a:pPr algn="ctr"/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Let’s make it a great day!</a:t>
            </a: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994" y="1993626"/>
            <a:ext cx="3366382" cy="4207978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1159302">
            <a:off x="1302632" y="2471706"/>
            <a:ext cx="6039553" cy="443950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7076" y="3552497"/>
            <a:ext cx="3037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Kristen ITC" panose="03050502040202030202" pitchFamily="66" charset="0"/>
              </a:rPr>
              <a:t>Visit your locker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Kristen ITC" panose="03050502040202030202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Kristen ITC" panose="03050502040202030202" pitchFamily="66" charset="0"/>
              </a:rPr>
              <a:t>Eat a good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Kristen ITC" panose="03050502040202030202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Kristen ITC" panose="03050502040202030202" pitchFamily="66" charset="0"/>
              </a:rPr>
              <a:t>Take a seat and visit quietly with friends or read</a:t>
            </a:r>
            <a:endParaRPr lang="en-US" sz="2000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59" y="378941"/>
            <a:ext cx="111128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risten ITC" panose="03050502040202030202" pitchFamily="66" charset="0"/>
              </a:rPr>
              <a:t>Welcome ELA!!</a:t>
            </a:r>
          </a:p>
          <a:p>
            <a:pPr algn="ctr"/>
            <a:endParaRPr lang="en-US" sz="2400" dirty="0">
              <a:latin typeface="Kristen ITC" panose="03050502040202030202" pitchFamily="66" charset="0"/>
            </a:endParaRPr>
          </a:p>
          <a:p>
            <a:pPr algn="ctr"/>
            <a:r>
              <a:rPr lang="en-US" sz="2400" dirty="0" smtClean="0">
                <a:latin typeface="Kristen ITC" panose="03050502040202030202" pitchFamily="66" charset="0"/>
              </a:rPr>
              <a:t>Hope you are having a great day!</a:t>
            </a:r>
          </a:p>
          <a:p>
            <a:pPr algn="ctr"/>
            <a:endParaRPr lang="en-US" sz="2400" dirty="0">
              <a:latin typeface="Kristen ITC" panose="03050502040202030202" pitchFamily="66" charset="0"/>
            </a:endParaRPr>
          </a:p>
          <a:p>
            <a:pPr algn="ctr"/>
            <a:r>
              <a:rPr lang="en-US" sz="2400" dirty="0" smtClean="0">
                <a:latin typeface="Kristen ITC" panose="03050502040202030202" pitchFamily="66" charset="0"/>
              </a:rPr>
              <a:t>Can you make an analogy for the comic???</a:t>
            </a:r>
          </a:p>
          <a:p>
            <a:endParaRPr lang="en-US" dirty="0">
              <a:latin typeface="Kristen ITC" panose="03050502040202030202" pitchFamily="66" charset="0"/>
            </a:endParaRPr>
          </a:p>
          <a:p>
            <a:pPr algn="ctr"/>
            <a:r>
              <a:rPr lang="en-US" dirty="0" smtClean="0">
                <a:latin typeface="Kristen ITC" panose="03050502040202030202" pitchFamily="66" charset="0"/>
              </a:rPr>
              <a:t>__________:____________::___________:______________</a:t>
            </a: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62" y="3396162"/>
            <a:ext cx="2719561" cy="3245121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956441" y="3699641"/>
            <a:ext cx="4025462" cy="26170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81048" y="4603223"/>
            <a:ext cx="214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risten ITC" panose="03050502040202030202" pitchFamily="66" charset="0"/>
              </a:rPr>
              <a:t>Kind of gross!!!!----</a:t>
            </a:r>
            <a:r>
              <a:rPr lang="en-US" sz="2400" dirty="0" smtClean="0">
                <a:latin typeface="Kristen ITC" panose="03050502040202030202" pitchFamily="66" charset="0"/>
                <a:sym typeface="Wingdings" panose="05000000000000000000" pitchFamily="2" charset="2"/>
              </a:rPr>
              <a:t></a:t>
            </a:r>
          </a:p>
        </p:txBody>
      </p:sp>
    </p:spTree>
    <p:extLst>
      <p:ext uri="{BB962C8B-B14F-4D97-AF65-F5344CB8AC3E}">
        <p14:creationId xmlns:p14="http://schemas.microsoft.com/office/powerpoint/2010/main" val="22581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454" y="411892"/>
            <a:ext cx="1079980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Can you make anything work as an analogy???</a:t>
            </a:r>
            <a:endParaRPr lang="en-US" sz="2800" dirty="0">
              <a:latin typeface="Kristen ITC" panose="03050502040202030202" pitchFamily="66" charset="0"/>
            </a:endParaRPr>
          </a:p>
          <a:p>
            <a:endParaRPr lang="en-US" sz="2800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255" y="1534941"/>
            <a:ext cx="6076950" cy="456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979" t="12943" r="7435" b="23276"/>
          <a:stretch/>
        </p:blipFill>
        <p:spPr>
          <a:xfrm>
            <a:off x="906163" y="4127156"/>
            <a:ext cx="4011827" cy="2059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784" y="1960605"/>
            <a:ext cx="4003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risten ITC" panose="03050502040202030202" pitchFamily="66" charset="0"/>
              </a:rPr>
              <a:t>This is a weak analogy because its saying that just because they are both called </a:t>
            </a:r>
            <a:r>
              <a:rPr lang="en-US" sz="2400" dirty="0" err="1" smtClean="0">
                <a:latin typeface="Kristen ITC" panose="03050502040202030202" pitchFamily="66" charset="0"/>
              </a:rPr>
              <a:t>mouses</a:t>
            </a:r>
            <a:r>
              <a:rPr lang="en-US" sz="2400" dirty="0" smtClean="0">
                <a:latin typeface="Kristen ITC" panose="03050502040202030202" pitchFamily="66" charset="0"/>
              </a:rPr>
              <a:t>, they must be the same thing</a:t>
            </a:r>
            <a:endParaRPr lang="en-US" sz="2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357" y="576649"/>
            <a:ext cx="10775092" cy="5700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17" r="8767"/>
          <a:stretch/>
        </p:blipFill>
        <p:spPr>
          <a:xfrm>
            <a:off x="5082746" y="944018"/>
            <a:ext cx="5511114" cy="5114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0259" y="799070"/>
            <a:ext cx="34022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risten ITC" panose="03050502040202030202" pitchFamily="66" charset="0"/>
              </a:rPr>
              <a:t>Strong analogy??</a:t>
            </a:r>
          </a:p>
          <a:p>
            <a:endParaRPr lang="en-US" sz="4400" dirty="0">
              <a:latin typeface="Kristen ITC" panose="03050502040202030202" pitchFamily="66" charset="0"/>
            </a:endParaRPr>
          </a:p>
          <a:p>
            <a:r>
              <a:rPr lang="en-US" sz="4400" dirty="0" smtClean="0">
                <a:latin typeface="Kristen ITC" panose="03050502040202030202" pitchFamily="66" charset="0"/>
              </a:rPr>
              <a:t>What do you think?</a:t>
            </a:r>
            <a:endParaRPr lang="en-US" sz="4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481</TotalTime>
  <Words>97</Words>
  <Application>Microsoft Office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Corbel</vt:lpstr>
      <vt:lpstr>Kristen ITC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5</cp:revision>
  <dcterms:created xsi:type="dcterms:W3CDTF">2017-01-19T02:03:01Z</dcterms:created>
  <dcterms:modified xsi:type="dcterms:W3CDTF">2017-01-19T21:21:50Z</dcterms:modified>
</cp:coreProperties>
</file>