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5-EwrhsMz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216" y="486032"/>
            <a:ext cx="11096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risten ITC" panose="03050502040202030202" pitchFamily="66" charset="0"/>
              </a:rPr>
              <a:t>Happy Monday Morning Golden Panthers!!!</a:t>
            </a:r>
            <a:endParaRPr lang="en-US" sz="4000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370" y="1513315"/>
            <a:ext cx="4638675" cy="46386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0216" y="2487826"/>
            <a:ext cx="4374292" cy="2191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9288" y="2798628"/>
            <a:ext cx="2932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Rainy Mondays are the best!!!</a:t>
            </a:r>
            <a:endParaRPr lang="en-US" sz="32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790" y="354227"/>
            <a:ext cx="1055267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risten ITC" panose="03050502040202030202" pitchFamily="66" charset="0"/>
                <a:cs typeface="LilyUPC" panose="020B0604020202020204" pitchFamily="34" charset="-34"/>
              </a:rPr>
              <a:t>Welcome ELA!!!!</a:t>
            </a:r>
          </a:p>
          <a:p>
            <a:pPr algn="ctr"/>
            <a:endParaRPr lang="en-US" sz="4000" dirty="0">
              <a:latin typeface="Kristen ITC" panose="03050502040202030202" pitchFamily="66" charset="0"/>
              <a:cs typeface="LilyUPC" panose="020B0604020202020204" pitchFamily="34" charset="-34"/>
            </a:endParaRPr>
          </a:p>
          <a:p>
            <a:pPr algn="ctr"/>
            <a:r>
              <a:rPr lang="en-US" sz="4000" dirty="0" smtClean="0">
                <a:latin typeface="Kristen ITC" panose="03050502040202030202" pitchFamily="66" charset="0"/>
                <a:cs typeface="LilyUPC" panose="020B0604020202020204" pitchFamily="34" charset="-34"/>
              </a:rPr>
              <a:t>Please complete the K-W-L Chart for </a:t>
            </a:r>
            <a:r>
              <a:rPr lang="en-US" sz="4000" b="1" u="sng" dirty="0" smtClean="0">
                <a:latin typeface="Kristen ITC" panose="03050502040202030202" pitchFamily="66" charset="0"/>
                <a:cs typeface="LilyUPC" panose="020B0604020202020204" pitchFamily="34" charset="-34"/>
              </a:rPr>
              <a:t>Poetry</a:t>
            </a:r>
            <a:r>
              <a:rPr lang="en-US" sz="4000" dirty="0" smtClean="0">
                <a:latin typeface="Kristen ITC" panose="03050502040202030202" pitchFamily="66" charset="0"/>
                <a:cs typeface="LilyUPC" panose="020B0604020202020204" pitchFamily="34" charset="-34"/>
              </a:rPr>
              <a:t>!!!</a:t>
            </a:r>
          </a:p>
          <a:p>
            <a:pPr algn="ctr"/>
            <a:endParaRPr lang="en-US" sz="4000" dirty="0">
              <a:latin typeface="Kristen ITC" panose="03050502040202030202" pitchFamily="66" charset="0"/>
              <a:cs typeface="LilyUPC" panose="020B0604020202020204" pitchFamily="34" charset="-34"/>
            </a:endParaRPr>
          </a:p>
          <a:p>
            <a:pPr algn="ctr"/>
            <a:endParaRPr lang="en-US" sz="4000" dirty="0" smtClean="0">
              <a:latin typeface="Kristen ITC" panose="03050502040202030202" pitchFamily="66" charset="0"/>
              <a:cs typeface="LilyUPC" panose="020B0604020202020204" pitchFamily="34" charset="-34"/>
            </a:endParaRPr>
          </a:p>
          <a:p>
            <a:pPr algn="ctr"/>
            <a:endParaRPr lang="en-US" sz="4000" dirty="0">
              <a:latin typeface="Kristen ITC" panose="03050502040202030202" pitchFamily="66" charset="0"/>
              <a:cs typeface="LilyUPC" panose="020B0604020202020204" pitchFamily="34" charset="-34"/>
            </a:endParaRPr>
          </a:p>
          <a:p>
            <a:pPr algn="ctr"/>
            <a:endParaRPr lang="en-US" sz="4000" dirty="0" smtClean="0">
              <a:latin typeface="Kristen ITC" panose="03050502040202030202" pitchFamily="66" charset="0"/>
              <a:cs typeface="LilyUPC" panose="020B0604020202020204" pitchFamily="34" charset="-34"/>
            </a:endParaRPr>
          </a:p>
          <a:p>
            <a:pPr algn="ctr"/>
            <a:endParaRPr lang="en-US" sz="4000" dirty="0">
              <a:latin typeface="Kristen ITC" panose="03050502040202030202" pitchFamily="66" charset="0"/>
              <a:cs typeface="LilyUPC" panose="020B0604020202020204" pitchFamily="34" charset="-34"/>
            </a:endParaRPr>
          </a:p>
          <a:p>
            <a:pPr algn="ctr"/>
            <a:endParaRPr lang="en-US" sz="4000" dirty="0">
              <a:latin typeface="Kristen ITC" panose="03050502040202030202" pitchFamily="66" charset="0"/>
              <a:cs typeface="LilyUPC" panose="020B06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108" y="2959060"/>
            <a:ext cx="3691065" cy="37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303" y="535459"/>
            <a:ext cx="10371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Brain 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Break   </a:t>
            </a:r>
            <a:r>
              <a:rPr lang="en-US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https://www.youtube.com/watch?v=l5-EwrhsMzY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Kid President  Letter to a Person on Their 1</a:t>
            </a:r>
            <a:r>
              <a:rPr lang="en-US" baseline="30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545" y="798786"/>
            <a:ext cx="10720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Each </a:t>
            </a:r>
            <a:r>
              <a:rPr lang="en-US" sz="4800" b="1" dirty="0"/>
              <a:t>acrostic poem</a:t>
            </a:r>
            <a:r>
              <a:rPr lang="en-US" sz="4800" dirty="0"/>
              <a:t> has a topic idea running down the left side of the </a:t>
            </a:r>
            <a:r>
              <a:rPr lang="en-US" sz="4800" b="1" dirty="0"/>
              <a:t>poem</a:t>
            </a:r>
            <a:r>
              <a:rPr lang="en-US" sz="4800" dirty="0"/>
              <a:t>. Each letter in the topic word has a new thought that runs off the side from left to right and is relevant to the topic word. The topic word is typically the title as well.</a:t>
            </a:r>
            <a:endParaRPr lang="en-US" sz="4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586" y="578069"/>
            <a:ext cx="103526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Kristen ITC" panose="03050502040202030202" pitchFamily="66" charset="0"/>
              </a:rPr>
              <a:t>Sacred Last Five Minutes</a:t>
            </a:r>
            <a:r>
              <a:rPr lang="en-US" sz="3200" dirty="0" smtClean="0">
                <a:latin typeface="Kristen ITC" panose="03050502040202030202" pitchFamily="66" charset="0"/>
              </a:rPr>
              <a:t>…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We are quietly putting the poetry books in the basket</a:t>
            </a:r>
          </a:p>
          <a:p>
            <a:endParaRPr lang="en-US" sz="3200" b="1" dirty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Take a seat and be ready for Luck of the Draw</a:t>
            </a:r>
          </a:p>
          <a:p>
            <a:endParaRPr lang="en-US" sz="3200" b="1" dirty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b="1" dirty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b="1" dirty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676" y="3573517"/>
            <a:ext cx="3040116" cy="30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430</TotalTime>
  <Words>65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Comic Sans MS</vt:lpstr>
      <vt:lpstr>Kristen ITC</vt:lpstr>
      <vt:lpstr>LilyUPC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7</cp:revision>
  <dcterms:created xsi:type="dcterms:W3CDTF">2017-01-23T13:13:24Z</dcterms:created>
  <dcterms:modified xsi:type="dcterms:W3CDTF">2017-01-23T20:24:19Z</dcterms:modified>
</cp:coreProperties>
</file>