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oHdwUEfBt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270" y="329514"/>
            <a:ext cx="1116227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  <a:latin typeface="Kristen ITC" panose="03050502040202030202" pitchFamily="66" charset="0"/>
              </a:rPr>
              <a:t>Good Morning Golden Panthers!!!!</a:t>
            </a: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633" t="4847" r="12162" b="5309"/>
          <a:stretch/>
        </p:blipFill>
        <p:spPr>
          <a:xfrm>
            <a:off x="3977668" y="1367481"/>
            <a:ext cx="4195474" cy="5012115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 rot="21014260">
            <a:off x="593125" y="2010032"/>
            <a:ext cx="3657600" cy="22406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360109">
            <a:off x="1227437" y="2816036"/>
            <a:ext cx="2273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Stay Golden in the hallways!!!</a:t>
            </a:r>
            <a:endParaRPr lang="en-US" sz="20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Explosion 2 5"/>
          <p:cNvSpPr/>
          <p:nvPr/>
        </p:nvSpPr>
        <p:spPr>
          <a:xfrm rot="14887699">
            <a:off x="8938054" y="2281881"/>
            <a:ext cx="2603157" cy="26832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97081" y="3169978"/>
            <a:ext cx="1491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   Be Nice!!!</a:t>
            </a:r>
            <a:endParaRPr lang="en-US" sz="2800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984" y="362465"/>
            <a:ext cx="109810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risten ITC" panose="03050502040202030202" pitchFamily="66" charset="0"/>
              </a:rPr>
              <a:t>Welcome ELA!!!</a:t>
            </a:r>
          </a:p>
          <a:p>
            <a:endParaRPr lang="en-US" sz="3600" dirty="0">
              <a:latin typeface="Kristen ITC" panose="03050502040202030202" pitchFamily="66" charset="0"/>
            </a:endParaRPr>
          </a:p>
          <a:p>
            <a:endParaRPr lang="en-US" sz="3600" u="sng" dirty="0" smtClean="0">
              <a:latin typeface="Kristen ITC" panose="03050502040202030202" pitchFamily="66" charset="0"/>
            </a:endParaRPr>
          </a:p>
          <a:p>
            <a:r>
              <a:rPr lang="en-US" sz="3600" u="sng" dirty="0" smtClean="0">
                <a:latin typeface="Kristen ITC" panose="03050502040202030202" pitchFamily="66" charset="0"/>
              </a:rPr>
              <a:t>Today’s opener</a:t>
            </a:r>
            <a:r>
              <a:rPr lang="en-US" sz="3600" dirty="0" smtClean="0">
                <a:latin typeface="Kristen ITC" panose="03050502040202030202" pitchFamily="66" charset="0"/>
              </a:rPr>
              <a:t>:  Do you think people are scared or uncomfortable reading poetry?  </a:t>
            </a:r>
          </a:p>
          <a:p>
            <a:r>
              <a:rPr lang="en-US" sz="3600" dirty="0" smtClean="0">
                <a:latin typeface="Kristen ITC" panose="03050502040202030202" pitchFamily="66" charset="0"/>
              </a:rPr>
              <a:t>Why or why not?</a:t>
            </a:r>
          </a:p>
          <a:p>
            <a:pPr algn="ctr"/>
            <a:endParaRPr lang="en-US" sz="3600" dirty="0">
              <a:latin typeface="Kristen ITC" panose="03050502040202030202" pitchFamily="66" charset="0"/>
            </a:endParaRPr>
          </a:p>
          <a:p>
            <a:pPr algn="ctr"/>
            <a:endParaRPr lang="en-US" sz="3600" dirty="0" smtClean="0">
              <a:latin typeface="Kristen ITC" panose="03050502040202030202" pitchFamily="66" charset="0"/>
            </a:endParaRPr>
          </a:p>
          <a:p>
            <a:pPr algn="ctr"/>
            <a:endParaRPr lang="en-US" sz="3600" dirty="0">
              <a:latin typeface="Kristen ITC" panose="03050502040202030202" pitchFamily="66" charset="0"/>
            </a:endParaRPr>
          </a:p>
          <a:p>
            <a:pPr algn="ctr"/>
            <a:endParaRPr lang="en-US" sz="3600" dirty="0" smtClean="0">
              <a:latin typeface="Kristen ITC" panose="03050502040202030202" pitchFamily="66" charset="0"/>
            </a:endParaRPr>
          </a:p>
          <a:p>
            <a:pPr algn="ctr"/>
            <a:endParaRPr lang="en-US" sz="3600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189" y="3916834"/>
            <a:ext cx="4572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930" y="378941"/>
            <a:ext cx="10626811" cy="531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 You will read </a:t>
            </a: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analyze examples of synonym and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Diamante poems.  </a:t>
            </a:r>
            <a:r>
              <a:rPr lang="en-US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 Students </a:t>
            </a: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will write a synonym and diamante poem for their poetry book</a:t>
            </a:r>
            <a:r>
              <a:rPr lang="en-US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Students may illustrate poems.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Brain Break </a:t>
            </a:r>
            <a:r>
              <a:rPr lang="en-US" sz="28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https://www.youtube.com/watch?v=OoHdwUEfBts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476625" algn="l"/>
              </a:tabLst>
            </a:pPr>
            <a:r>
              <a:rPr lang="en-US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Kid President’s Guide </a:t>
            </a: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Making a New </a:t>
            </a:r>
            <a:r>
              <a:rPr lang="en-US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Friend</a:t>
            </a:r>
            <a:endParaRPr lang="en-US" sz="2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476625" algn="l"/>
              </a:tabLst>
            </a:pP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Closing</a:t>
            </a:r>
            <a:r>
              <a:rPr lang="en-US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 Luck of the Draw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838" y="362465"/>
            <a:ext cx="109563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latin typeface="Kristen ITC" panose="03050502040202030202" pitchFamily="66" charset="0"/>
              </a:rPr>
              <a:t>Sacred last two minutes</a:t>
            </a:r>
            <a:r>
              <a:rPr lang="en-US" sz="4400" dirty="0" smtClean="0">
                <a:latin typeface="Kristen ITC" panose="03050502040202030202" pitchFamily="66" charset="0"/>
              </a:rPr>
              <a:t>:  </a:t>
            </a:r>
          </a:p>
          <a:p>
            <a:endParaRPr lang="en-US" sz="4400" dirty="0">
              <a:latin typeface="Kristen ITC" panose="03050502040202030202" pitchFamily="66" charset="0"/>
            </a:endParaRPr>
          </a:p>
          <a:p>
            <a:r>
              <a:rPr lang="en-US" sz="4400" dirty="0" smtClean="0">
                <a:latin typeface="Kristen ITC" panose="03050502040202030202" pitchFamily="66" charset="0"/>
              </a:rPr>
              <a:t>Luck of the Draw and we are quiet and waiting to be dismissed.</a:t>
            </a:r>
          </a:p>
          <a:p>
            <a:endParaRPr lang="en-US" sz="4400" dirty="0">
              <a:latin typeface="Kristen ITC" panose="03050502040202030202" pitchFamily="66" charset="0"/>
            </a:endParaRPr>
          </a:p>
          <a:p>
            <a:endParaRPr lang="en-US" sz="4400" dirty="0" smtClean="0">
              <a:latin typeface="Kristen ITC" panose="03050502040202030202" pitchFamily="66" charset="0"/>
            </a:endParaRPr>
          </a:p>
          <a:p>
            <a:endParaRPr lang="en-US" sz="4400" dirty="0">
              <a:latin typeface="Kristen ITC" panose="03050502040202030202" pitchFamily="66" charset="0"/>
            </a:endParaRPr>
          </a:p>
          <a:p>
            <a:r>
              <a:rPr lang="en-US" sz="4400" dirty="0" smtClean="0">
                <a:latin typeface="Kristen ITC" panose="03050502040202030202" pitchFamily="66" charset="0"/>
              </a:rPr>
              <a:t> </a:t>
            </a:r>
            <a:endParaRPr lang="en-US" sz="4400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958" b="9819"/>
          <a:stretch/>
        </p:blipFill>
        <p:spPr>
          <a:xfrm>
            <a:off x="3286898" y="3376367"/>
            <a:ext cx="4693356" cy="30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494</TotalTime>
  <Words>107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Comic Sans MS</vt:lpstr>
      <vt:lpstr>Corbel</vt:lpstr>
      <vt:lpstr>Kristen ITC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5</cp:revision>
  <dcterms:created xsi:type="dcterms:W3CDTF">2017-01-24T01:18:14Z</dcterms:created>
  <dcterms:modified xsi:type="dcterms:W3CDTF">2017-01-24T21:29:00Z</dcterms:modified>
</cp:coreProperties>
</file>