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sCUExLE-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1" y="378941"/>
            <a:ext cx="1142588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Good Morning Golden Panthers!!</a:t>
            </a:r>
          </a:p>
          <a:p>
            <a:pPr algn="ctr"/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Please visit your locker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Eat a good breakfast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6"/>
                </a:solidFill>
                <a:latin typeface="Kristen ITC" panose="03050502040202030202" pitchFamily="66" charset="0"/>
              </a:rPr>
              <a:t>Be careful with food and drink—no throwing or flipping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  <a:p>
            <a:endParaRPr lang="en-US" sz="2800" dirty="0">
              <a:solidFill>
                <a:schemeClr val="accent6"/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46" t="12221" r="4664" b="11828"/>
          <a:stretch/>
        </p:blipFill>
        <p:spPr>
          <a:xfrm>
            <a:off x="4431957" y="4009121"/>
            <a:ext cx="2932669" cy="2667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8118" y="1787611"/>
            <a:ext cx="1427205" cy="1427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946" r="11177" b="4963"/>
          <a:stretch/>
        </p:blipFill>
        <p:spPr>
          <a:xfrm>
            <a:off x="2499569" y="4531478"/>
            <a:ext cx="1256884" cy="1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643" y="362465"/>
            <a:ext cx="108492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Welcome ELA!!!</a:t>
            </a: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Please take your seat quietly and begin the opener…</a:t>
            </a: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What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skills do you think are especially important to have when writing poetry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?</a:t>
            </a: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 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81" y="3632712"/>
            <a:ext cx="2492460" cy="30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2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022" y="378941"/>
            <a:ext cx="10733902" cy="553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Kristen ITC" panose="03050502040202030202" pitchFamily="66" charset="0"/>
              </a:rPr>
              <a:t>Today’s Work: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analyze examples of </a:t>
            </a:r>
            <a:r>
              <a:rPr lang="en-US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cinquain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haiku poetry. 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write a haiku and </a:t>
            </a:r>
            <a:r>
              <a:rPr lang="en-US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cinquain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poem. 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 illustrate 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poetry.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Brain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Break How to Make Choices </a:t>
            </a:r>
            <a:r>
              <a:rPr lang="en-US" sz="28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u="sng" dirty="0" smtClean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www.youtube.com/watch?v=gdsCUExLE-Y</a:t>
            </a:r>
            <a:endParaRPr lang="en-US" sz="2800" u="sng" dirty="0" smtClean="0">
              <a:solidFill>
                <a:srgbClr val="0563C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u="sng" dirty="0">
              <a:solidFill>
                <a:srgbClr val="0563C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Closing:  Luck of the Draw</a:t>
            </a:r>
            <a:r>
              <a:rPr lang="en-US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649" y="403654"/>
            <a:ext cx="112281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Kristen ITC" panose="03050502040202030202" pitchFamily="66" charset="0"/>
              </a:rPr>
              <a:t>Sacred last 3 minutes</a:t>
            </a:r>
            <a:r>
              <a:rPr lang="en-US" sz="2800" dirty="0" smtClean="0">
                <a:latin typeface="Kristen ITC" panose="03050502040202030202" pitchFamily="66" charset="0"/>
              </a:rPr>
              <a:t>:</a:t>
            </a:r>
          </a:p>
          <a:p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Kristen ITC" panose="03050502040202030202" pitchFamily="66" charset="0"/>
              </a:rPr>
              <a:t>You are quiet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Kristen ITC" panose="03050502040202030202" pitchFamily="66" charset="0"/>
              </a:rPr>
              <a:t>The area around your desk is clean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Kristen ITC" panose="03050502040202030202" pitchFamily="66" charset="0"/>
              </a:rPr>
              <a:t>You have returned all art supplies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Kristen ITC" panose="03050502040202030202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389" y="856764"/>
            <a:ext cx="3772415" cy="33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071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</TotalTime>
  <Words>115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Comic Sans MS</vt:lpstr>
      <vt:lpstr>Corbel</vt:lpstr>
      <vt:lpstr>Kristen ITC</vt:lpstr>
      <vt:lpstr>Times New Roman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3</cp:revision>
  <dcterms:created xsi:type="dcterms:W3CDTF">2017-01-25T12:47:18Z</dcterms:created>
  <dcterms:modified xsi:type="dcterms:W3CDTF">2017-01-25T13:05:31Z</dcterms:modified>
</cp:coreProperties>
</file>