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38" y="271849"/>
            <a:ext cx="1170596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Good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Morning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Golden Panthers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!!</a:t>
            </a:r>
          </a:p>
          <a:p>
            <a:pPr algn="ctr"/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Please visit your locker and eat a good breakfast!!</a:t>
            </a:r>
          </a:p>
          <a:p>
            <a:pPr algn="ctr"/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 smtClean="0">
              <a:solidFill>
                <a:srgbClr val="FFC000"/>
              </a:solidFill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902"/>
          <a:stretch/>
        </p:blipFill>
        <p:spPr>
          <a:xfrm>
            <a:off x="3468415" y="2009870"/>
            <a:ext cx="5585523" cy="40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117" y="488887"/>
            <a:ext cx="105472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Welcome Golden Panthers!</a:t>
            </a:r>
          </a:p>
          <a:p>
            <a:pPr algn="ctr"/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Its  Bill Nye Friday!</a:t>
            </a:r>
          </a:p>
          <a:p>
            <a:pPr algn="ctr"/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Bill!  Bill!  Bill!  Bill!</a:t>
            </a:r>
          </a:p>
          <a:p>
            <a:pPr algn="ctr"/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294" t="5457" r="7544" b="7289"/>
          <a:stretch/>
        </p:blipFill>
        <p:spPr>
          <a:xfrm>
            <a:off x="3340729" y="2924270"/>
            <a:ext cx="4698748" cy="36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900" y="546100"/>
            <a:ext cx="9994900" cy="591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C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Golden Panther Pledge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C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C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honorable to our fellow students and teachers.  We will obey the rules with dignity and pride.  We will be a true Golden Panther by not betraying each other</a:t>
            </a:r>
            <a:r>
              <a:rPr lang="en-US" sz="3200" dirty="0" smtClean="0">
                <a:solidFill>
                  <a:srgbClr val="FFC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FFC000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solidFill>
                <a:srgbClr val="FFC000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FFC000"/>
              </a:solidFill>
              <a:effectLst/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94" y="4000877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475" y="316871"/>
            <a:ext cx="108098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Welcome ELA!!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Please take a seat and get started on today’s warmup: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r>
              <a:rPr lang="en-US" sz="2800" dirty="0" smtClean="0">
                <a:latin typeface="Kristen ITC" panose="03050502040202030202" pitchFamily="66" charset="0"/>
              </a:rPr>
              <a:t>What are the important things to do when speaking in front of an audience?  What is the most important thing to do when you are part of an audience?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sz="2800" dirty="0">
              <a:latin typeface="Kristen ITC" panose="03050502040202030202" pitchFamily="66" charset="0"/>
            </a:endParaRPr>
          </a:p>
          <a:p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sz="2800" dirty="0">
              <a:latin typeface="Kristen ITC" panose="03050502040202030202" pitchFamily="66" charset="0"/>
            </a:endParaRPr>
          </a:p>
          <a:p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sz="2800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92" y="3639493"/>
            <a:ext cx="4626296" cy="2602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05" y="3639493"/>
            <a:ext cx="4249390" cy="27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919" y="461727"/>
            <a:ext cx="105020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Three grades into Synergy this weekend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:</a:t>
            </a:r>
          </a:p>
          <a:p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Partner quiz on analogies</a:t>
            </a:r>
          </a:p>
          <a:p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Poetry Book check (collecting today!)</a:t>
            </a:r>
          </a:p>
          <a:p>
            <a:pPr marL="342900" indent="-342900">
              <a:buAutoNum type="arabicPeriod"/>
            </a:pP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Speaking and listening grade for today’s poetry share</a:t>
            </a:r>
          </a:p>
          <a:p>
            <a:pPr marL="342900" indent="-342900">
              <a:buAutoNum type="arabicPeriod"/>
            </a:pPr>
            <a:endParaRPr lang="en-US" dirty="0">
              <a:latin typeface="Kristen ITC" panose="03050502040202030202" pitchFamily="66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511</TotalTime>
  <Words>107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Kristen ITC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7</cp:revision>
  <dcterms:created xsi:type="dcterms:W3CDTF">2017-01-27T01:58:35Z</dcterms:created>
  <dcterms:modified xsi:type="dcterms:W3CDTF">2017-01-27T21:31:56Z</dcterms:modified>
</cp:coreProperties>
</file>