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G3HxrW1qZ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45791" y="1218825"/>
            <a:ext cx="6039900" cy="4888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What are you passionate about?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you jump out of bed for early Saturday morning?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Write and doodle draw all over this page all the things that you </a:t>
            </a:r>
            <a:r>
              <a:rPr lang="en-US" sz="28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LOVE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and are </a:t>
            </a:r>
            <a:r>
              <a:rPr lang="en-US" sz="28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PASSIONATE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about.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449" y="373224"/>
            <a:ext cx="10767525" cy="71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KG Beneath Your Beautiful" panose="02000000000000000000" pitchFamily="2" charset="0"/>
              </a:rPr>
              <a:t>Welcome Back!!!!!</a:t>
            </a:r>
            <a:endParaRPr lang="en-US" sz="4400" b="1" dirty="0">
              <a:solidFill>
                <a:schemeClr val="tx1"/>
              </a:solidFill>
              <a:latin typeface="KG Beneath Your Beautiful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25" y="1721707"/>
            <a:ext cx="3238645" cy="41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7" r="2238" b="15048"/>
          <a:stretch/>
        </p:blipFill>
        <p:spPr>
          <a:xfrm>
            <a:off x="3447876" y="330758"/>
            <a:ext cx="4437775" cy="1942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2848" y="2558642"/>
            <a:ext cx="990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I missed you, fierce golden panthers!!!!  Hope everyone had an awesome break!!!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742" y="3999311"/>
            <a:ext cx="4102042" cy="24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595" y="691978"/>
            <a:ext cx="1076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 Mindset: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www.youtube.com/watch?v=NG3HxrW1qZk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7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15" y="3878648"/>
            <a:ext cx="4467340" cy="2623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44" y="3065161"/>
            <a:ext cx="2752982" cy="367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95" y="2006942"/>
            <a:ext cx="3858055" cy="2893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2768" y="609600"/>
            <a:ext cx="10017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Just wanted to share a few pictures from Christmas in Key West with these goobers!!!!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6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119" y="453081"/>
            <a:ext cx="1109636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Fronk’s</a:t>
            </a:r>
            <a:r>
              <a:rPr lang="en-US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Goals for this semester:</a:t>
            </a:r>
          </a:p>
          <a:p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Move every student forward from where they are at…I will measure this in two ways 1.  by your work/grades/classroom participation and 2.  Milestones scores.   You deserve to be excellent!!!</a:t>
            </a:r>
          </a:p>
          <a:p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Plan for the most engaging and interesting classes as I possibly can!!!  I will measure these by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Fronk’s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Progress Reports</a:t>
            </a:r>
          </a:p>
          <a:p>
            <a:pPr marL="342900" indent="-342900">
              <a:buAutoNum type="arabicPeriod" startAt="2"/>
            </a:pPr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 smtClean="0">
                <a:latin typeface="Kristen ITC" panose="03050502040202030202" pitchFamily="66" charset="0"/>
              </a:rPr>
              <a:t> 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4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87736" y="1369828"/>
            <a:ext cx="6039900" cy="424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This week we will be having a goal setting workshop.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At the end of the workshop, you will have learned about S.M.A.R.T goal setting, your values, and have to actionable plans to achieve your dreams.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449" y="373224"/>
            <a:ext cx="10767525" cy="71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KG Beneath Your Beautiful" panose="02000000000000000000" pitchFamily="2" charset="0"/>
              </a:rPr>
              <a:t>Goal Setting Workshop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449" y="1369828"/>
          <a:ext cx="4765733" cy="478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7580880" imgH="7606080" progId="Photoshop.Image.18">
                  <p:embed/>
                </p:oleObj>
              </mc:Choice>
              <mc:Fallback>
                <p:oleObj name="Image" r:id="rId3" imgW="7580880" imgH="76060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449" y="1369828"/>
                        <a:ext cx="4765733" cy="4789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2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30" y="510746"/>
            <a:ext cx="112940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Please stand up by your desk and be ready to respond if the following statements are true for you!!!!</a:t>
            </a:r>
          </a:p>
          <a:p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511" y="3262699"/>
            <a:ext cx="4029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3102" y="345232"/>
            <a:ext cx="10767525" cy="6176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keep a written or electronic daily agenda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of homework assignments, projects, etc.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eat breakfast.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get 8 hours of sleep each night and daily exercise.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read for pleasure.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a personal project outside of school.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review your notes each day.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 limit your screen and TV time.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6449" y="373224"/>
            <a:ext cx="10767525" cy="718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KG Beneath Your Beautiful" panose="02000000000000000000" pitchFamily="2" charset="0"/>
              </a:rPr>
              <a:t>DISCUSSION TIME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679510" y="1772817"/>
            <a:ext cx="9171992" cy="37509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What do you think these statements mean?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purpose they serve?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What could they help you with?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What was the purpose of this activity?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97" y="1750540"/>
            <a:ext cx="8564120" cy="35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97" y="382554"/>
            <a:ext cx="3022117" cy="60947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3380" y="457200"/>
            <a:ext cx="410547" cy="6020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184" y="457200"/>
            <a:ext cx="410547" cy="60201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83763" y="926836"/>
            <a:ext cx="6335484" cy="421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Who in here is a goal setter?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Have you achieved them?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Why or why not?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What process did you use to set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And achieve your goals?</a:t>
            </a:r>
          </a:p>
        </p:txBody>
      </p:sp>
    </p:spTree>
    <p:extLst>
      <p:ext uri="{BB962C8B-B14F-4D97-AF65-F5344CB8AC3E}">
        <p14:creationId xmlns:p14="http://schemas.microsoft.com/office/powerpoint/2010/main" val="5168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11" y="403654"/>
            <a:ext cx="112116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Review of procedures for trouble spots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:  </a:t>
            </a:r>
            <a:endParaRPr lang="en-US" sz="3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1.  tardiness </a:t>
            </a:r>
          </a:p>
          <a:p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2.  sitting 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in assigned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seat</a:t>
            </a:r>
          </a:p>
          <a:p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3.  taking 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a seat quietly and beginning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opener</a:t>
            </a:r>
          </a:p>
          <a:p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4.  snacking</a:t>
            </a:r>
          </a:p>
          <a:p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  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08" y="1301578"/>
            <a:ext cx="2235698" cy="27007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0" y="4900226"/>
            <a:ext cx="4506098" cy="1681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8605" y="5329881"/>
            <a:ext cx="382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This is tough love people!!</a:t>
            </a:r>
            <a:endParaRPr lang="en-US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6" y="5729991"/>
            <a:ext cx="928389" cy="6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1730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188</TotalTime>
  <Words>359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Corbel</vt:lpstr>
      <vt:lpstr>KG Beneath Your Beautiful</vt:lpstr>
      <vt:lpstr>Kristen ITC</vt:lpstr>
      <vt:lpstr>Depth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8</cp:revision>
  <dcterms:created xsi:type="dcterms:W3CDTF">2017-01-04T13:37:08Z</dcterms:created>
  <dcterms:modified xsi:type="dcterms:W3CDTF">2017-01-04T16:45:32Z</dcterms:modified>
</cp:coreProperties>
</file>