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32" y="181232"/>
            <a:ext cx="1134350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Good Morning Golden Panthers!!!!</a:t>
            </a:r>
          </a:p>
          <a:p>
            <a:pPr algn="ctr"/>
            <a:endParaRPr lang="en-US" sz="32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Please enjoy a peaceful breakfast in your assigned seat!!!  No standing in groups!!!  Thanks!!!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Mr. Mitchell says that we will enjoy a breakfast treat sometime between Monday and Wednesday next week!!!</a:t>
            </a:r>
            <a:endParaRPr lang="en-US" sz="32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algn="ctr"/>
            <a:endParaRPr lang="en-US" sz="3200" dirty="0">
              <a:solidFill>
                <a:schemeClr val="accent6"/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08" y="877989"/>
            <a:ext cx="1664686" cy="23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362" y="304800"/>
            <a:ext cx="110387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Kristen ITC" panose="03050502040202030202" pitchFamily="66" charset="0"/>
              </a:rPr>
              <a:t>Welcome Everyone!!!  </a:t>
            </a:r>
          </a:p>
          <a:p>
            <a:endParaRPr lang="en-US" sz="3200" b="1" dirty="0" smtClean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b="1" dirty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Kristen ITC" panose="03050502040202030202" pitchFamily="66" charset="0"/>
              </a:rPr>
              <a:t>Please take a seat quietly and begin completing the Glimpse of Life opener!!!  </a:t>
            </a:r>
          </a:p>
          <a:p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Kristen ITC" panose="03050502040202030202" pitchFamily="66" charset="0"/>
              </a:rPr>
              <a:t>Rate yourself for each statement (as shown in bold on the sheet) in the following categories:  school, grades, family, friends, room, growth, health and fun!!!</a:t>
            </a: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330" y="4367038"/>
            <a:ext cx="3770765" cy="235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503" y="411892"/>
            <a:ext cx="108657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Kristen ITC" panose="03050502040202030202" pitchFamily="66" charset="0"/>
              </a:rPr>
              <a:t>Add your scores in each category and write the number somewhere by the category.</a:t>
            </a:r>
          </a:p>
          <a:p>
            <a:endParaRPr lang="en-US" sz="3200" dirty="0" smtClean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dirty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Kristen ITC" panose="03050502040202030202" pitchFamily="66" charset="0"/>
              </a:rPr>
              <a:t>Now you are ready to shade your wheel.</a:t>
            </a:r>
          </a:p>
          <a:p>
            <a:endParaRPr lang="en-US" sz="3200" dirty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dirty="0" smtClean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dirty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dirty="0" smtClean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dirty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dirty="0" smtClean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Kristen ITC" panose="03050502040202030202" pitchFamily="66" charset="0"/>
              </a:rPr>
              <a:t>  </a:t>
            </a:r>
            <a:endParaRPr lang="en-US" sz="3200" dirty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33103" y="3426941"/>
            <a:ext cx="2644345" cy="2487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119" y="510746"/>
            <a:ext cx="109398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Kristen ITC" panose="03050502040202030202" pitchFamily="66" charset="0"/>
              </a:rPr>
              <a:t>Sacred Last Two Minutes!!!!</a:t>
            </a:r>
          </a:p>
          <a:p>
            <a:pPr algn="ctr"/>
            <a:endParaRPr lang="en-US" sz="3200" dirty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Kristen ITC" panose="03050502040202030202" pitchFamily="66" charset="0"/>
              </a:rPr>
              <a:t>Folders are back in the baskets.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Kristen ITC" panose="03050502040202030202" pitchFamily="66" charset="0"/>
              </a:rPr>
              <a:t>Everyone is quiet and seated!!!!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dirty="0">
              <a:solidFill>
                <a:schemeClr val="tx1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13" y="2711278"/>
            <a:ext cx="7049530" cy="3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374</TotalTime>
  <Words>136</Words>
  <Application>Microsoft Office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Corbel</vt:lpstr>
      <vt:lpstr>Kristen ITC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5</cp:revision>
  <dcterms:created xsi:type="dcterms:W3CDTF">2017-01-06T13:24:56Z</dcterms:created>
  <dcterms:modified xsi:type="dcterms:W3CDTF">2017-01-06T19:39:32Z</dcterms:modified>
</cp:coreProperties>
</file>