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58" r:id="rId3"/>
    <p:sldId id="267" r:id="rId4"/>
    <p:sldId id="26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b5xHoZdmcU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usLowIQ-VM" TargetMode="External"/><Relationship Id="rId2" Type="http://schemas.openxmlformats.org/officeDocument/2006/relationships/hyperlink" Target="https://www.youtube.com/watch?v=rIolTbJ_K5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8IhjBBIMrE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108" y="444843"/>
            <a:ext cx="1065976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/>
                </a:solidFill>
                <a:latin typeface="Kristen ITC" panose="03050502040202030202" pitchFamily="66" charset="0"/>
              </a:rPr>
              <a:t>Good morning Golden Panthers!</a:t>
            </a: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chemeClr val="accent1"/>
                </a:solidFill>
                <a:latin typeface="Kristen ITC" panose="03050502040202030202" pitchFamily="66" charset="0"/>
              </a:rPr>
              <a:t>Please visit your locker—do not keep your backpack in this room!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1" dirty="0">
              <a:solidFill>
                <a:schemeClr val="accent1"/>
              </a:solidFill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chemeClr val="accent1"/>
                </a:solidFill>
                <a:latin typeface="Kristen ITC" panose="03050502040202030202" pitchFamily="66" charset="0"/>
              </a:rPr>
              <a:t>Eat a good breakfast.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400" b="1" dirty="0">
              <a:solidFill>
                <a:schemeClr val="accent1"/>
              </a:solidFill>
              <a:latin typeface="Kristen ITC" panose="03050502040202030202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chemeClr val="accent1"/>
                </a:solidFill>
                <a:latin typeface="Kristen ITC" panose="03050502040202030202" pitchFamily="66" charset="0"/>
              </a:rPr>
              <a:t>Remain seated and talk quietly with a friend or read!</a:t>
            </a: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  <a:p>
            <a:pPr algn="ctr"/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34" y="3335329"/>
            <a:ext cx="4271319" cy="32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3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508" y="428368"/>
            <a:ext cx="11335265" cy="69865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3200" dirty="0" smtClean="0">
                <a:latin typeface="Kristen ITC" panose="03050502040202030202" pitchFamily="66" charset="0"/>
              </a:rPr>
              <a:t>6th Period-Writers</a:t>
            </a:r>
          </a:p>
          <a:p>
            <a:endParaRPr lang="en-US" sz="3200" dirty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Luis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Nadia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Breyana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Naseer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Raymond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Cheuvi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Melanie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Jacueline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David</a:t>
            </a:r>
          </a:p>
          <a:p>
            <a:endParaRPr lang="en-US" sz="3200" dirty="0">
              <a:latin typeface="Kristen ITC" panose="03050502040202030202" pitchFamily="66" charset="0"/>
            </a:endParaRPr>
          </a:p>
          <a:p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Vanessa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Nayeli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Cinthia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Ja’liaya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Andy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Jacob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Alana</a:t>
            </a:r>
          </a:p>
          <a:p>
            <a:endParaRPr lang="en-US" dirty="0">
              <a:latin typeface="Kristen ITC" panose="03050502040202030202" pitchFamily="66" charset="0"/>
            </a:endParaRPr>
          </a:p>
          <a:p>
            <a:endParaRPr lang="en-US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31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638" y="477795"/>
            <a:ext cx="1015725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latin typeface="Kristen ITC" panose="03050502040202030202" pitchFamily="66" charset="0"/>
              </a:rPr>
              <a:t>6</a:t>
            </a:r>
            <a:r>
              <a:rPr lang="en-US" sz="3200" u="sng" baseline="30000" dirty="0" smtClean="0">
                <a:latin typeface="Kristen ITC" panose="03050502040202030202" pitchFamily="66" charset="0"/>
              </a:rPr>
              <a:t>th</a:t>
            </a:r>
            <a:r>
              <a:rPr lang="en-US" sz="3200" u="sng" dirty="0" smtClean="0">
                <a:latin typeface="Kristen ITC" panose="03050502040202030202" pitchFamily="66" charset="0"/>
              </a:rPr>
              <a:t> period Readers</a:t>
            </a:r>
          </a:p>
          <a:p>
            <a:endParaRPr lang="en-US" sz="3200" dirty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Adonis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Ratchel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Devyn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Angel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Kylan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Samuel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Yeny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Eduardo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Anthony</a:t>
            </a:r>
          </a:p>
          <a:p>
            <a:endParaRPr lang="en-US" dirty="0" smtClean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2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681" y="733168"/>
            <a:ext cx="9621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www.youtube.com/watch?v=qb5xHoZdmcU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Brain Break…</a:t>
            </a:r>
          </a:p>
          <a:p>
            <a:endParaRPr lang="en-US" dirty="0"/>
          </a:p>
          <a:p>
            <a:r>
              <a:rPr lang="en-US" dirty="0" smtClean="0"/>
              <a:t>Watch me whip??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35" y="502508"/>
            <a:ext cx="1123641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Welcome ELA!!!</a:t>
            </a:r>
          </a:p>
          <a:p>
            <a:pPr algn="ctr"/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pPr algn="ctr"/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pPr algn="ctr"/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Today’s opener is two short video clips about refugees.</a:t>
            </a:r>
          </a:p>
          <a:p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r>
              <a:rPr lang="en-US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Please make a See, Hear, Feel and Believe chart on your half sheet</a:t>
            </a:r>
            <a:endParaRPr lang="en-US" dirty="0">
              <a:latin typeface="Kristen ITC" panose="03050502040202030202" pitchFamily="66" charset="0"/>
            </a:endParaRPr>
          </a:p>
          <a:p>
            <a:endParaRPr lang="en-US" dirty="0" smtClean="0">
              <a:latin typeface="Kristen ITC" panose="03050502040202030202" pitchFamily="66" charset="0"/>
            </a:endParaRPr>
          </a:p>
          <a:p>
            <a:r>
              <a:rPr lang="en-US" dirty="0" smtClean="0">
                <a:latin typeface="Kristen ITC" panose="03050502040202030202" pitchFamily="66" charset="0"/>
              </a:rPr>
              <a:t> </a:t>
            </a:r>
            <a:r>
              <a:rPr lang="en-US" u="sng" dirty="0">
                <a:hlinkClick r:id="rId2"/>
              </a:rPr>
              <a:t>https://www.youtube.com/watch?v=rIolTbJ_K5U</a:t>
            </a:r>
            <a:r>
              <a:rPr lang="en-US" dirty="0"/>
              <a:t>  UNHC organization</a:t>
            </a:r>
          </a:p>
          <a:p>
            <a:r>
              <a:rPr lang="en-US" u="sng" dirty="0">
                <a:hlinkClick r:id="rId3"/>
              </a:rPr>
              <a:t>https://www.youtube.com/watch?v=2usLowIQ-VM</a:t>
            </a:r>
            <a:r>
              <a:rPr lang="en-US" dirty="0"/>
              <a:t>   Ben Stiller   </a:t>
            </a: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079" y="1145060"/>
            <a:ext cx="4370650" cy="2594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7654" y="1218654"/>
            <a:ext cx="3834714" cy="25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984" y="131805"/>
            <a:ext cx="1075861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Today’s Agenda</a:t>
            </a:r>
            <a:r>
              <a:rPr lang="en-US" sz="2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:</a:t>
            </a:r>
          </a:p>
          <a:p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Readers and Writers will have their separate tasks explained.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Question and Answer session.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Readers begin working.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 smtClean="0">
                <a:solidFill>
                  <a:schemeClr val="tx2"/>
                </a:solidFill>
                <a:latin typeface="Kristen ITC" panose="03050502040202030202" pitchFamily="66" charset="0"/>
              </a:rPr>
              <a:t>Writers watch video on hook and thesis for intro.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smtClean="0">
                <a:solidFill>
                  <a:schemeClr val="tx2"/>
                </a:solidFill>
                <a:latin typeface="Kristen ITC" panose="03050502040202030202" pitchFamily="66" charset="0"/>
              </a:rPr>
              <a:t>Closing=Learning Take-Away</a:t>
            </a:r>
            <a:endParaRPr lang="en-US" sz="2800" dirty="0">
              <a:solidFill>
                <a:schemeClr val="tx2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7222" y="584886"/>
            <a:ext cx="110634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Kristen ITC" panose="03050502040202030202" pitchFamily="66" charset="0"/>
              </a:rPr>
              <a:t>Sacred Last 5 Minutes:</a:t>
            </a:r>
          </a:p>
          <a:p>
            <a:endParaRPr lang="en-US" sz="3200" dirty="0">
              <a:latin typeface="Kristen ITC" panose="03050502040202030202" pitchFamily="66" charset="0"/>
            </a:endParaRPr>
          </a:p>
          <a:p>
            <a:endParaRPr lang="en-US" sz="3200" dirty="0" smtClean="0"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You are seated and quiet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You are completing the learning takeaways TOD.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I’ll collecting </a:t>
            </a:r>
            <a:r>
              <a:rPr lang="en-US" sz="32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theseC</a:t>
            </a: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Kristen ITC" panose="03050502040202030202" pitchFamily="66" charset="0"/>
              </a:rPr>
              <a:t>for a grade in synergy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200" b="1" dirty="0">
              <a:solidFill>
                <a:schemeClr val="accent3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sz="3200" b="1" dirty="0" smtClean="0">
              <a:solidFill>
                <a:schemeClr val="accent3">
                  <a:lumMod val="40000"/>
                  <a:lumOff val="60000"/>
                </a:schemeClr>
              </a:solidFill>
              <a:latin typeface="Kristen ITC" panose="03050502040202030202" pitchFamily="66" charset="0"/>
            </a:endParaRP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184" y="370493"/>
            <a:ext cx="2097046" cy="25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4357" y="601362"/>
            <a:ext cx="10890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 video on writing a hook and thesis statement: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www.youtube.com/watch?v=F8IhjBBIMrE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1319" y="453081"/>
            <a:ext cx="11104605" cy="52629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endParaRPr lang="en-US" sz="2800" dirty="0" smtClean="0">
              <a:latin typeface="Kristen ITC" panose="03050502040202030202" pitchFamily="66" charset="0"/>
            </a:endParaRPr>
          </a:p>
          <a:p>
            <a:pPr algn="ctr"/>
            <a:endParaRPr lang="en-US" sz="2800" dirty="0">
              <a:latin typeface="Kristen ITC" panose="03050502040202030202" pitchFamily="66" charset="0"/>
            </a:endParaRPr>
          </a:p>
          <a:p>
            <a:r>
              <a:rPr lang="en-US" sz="2800" u="sng" dirty="0" smtClean="0">
                <a:latin typeface="Kristen ITC" panose="03050502040202030202" pitchFamily="66" charset="0"/>
              </a:rPr>
              <a:t>Writers-4</a:t>
            </a:r>
            <a:r>
              <a:rPr lang="en-US" sz="2800" u="sng" baseline="30000" dirty="0" smtClean="0">
                <a:latin typeface="Kristen ITC" panose="03050502040202030202" pitchFamily="66" charset="0"/>
              </a:rPr>
              <a:t>th</a:t>
            </a:r>
            <a:r>
              <a:rPr lang="en-US" sz="2800" u="sng" dirty="0" smtClean="0">
                <a:latin typeface="Kristen ITC" panose="03050502040202030202" pitchFamily="66" charset="0"/>
              </a:rPr>
              <a:t> period</a:t>
            </a:r>
            <a:r>
              <a:rPr lang="en-US" sz="2800" dirty="0" smtClean="0">
                <a:latin typeface="Kristen ITC" panose="03050502040202030202" pitchFamily="66" charset="0"/>
              </a:rPr>
              <a:t>										</a:t>
            </a:r>
            <a:endParaRPr lang="en-US" sz="2800" u="sng" dirty="0" smtClean="0">
              <a:latin typeface="Kristen ITC" panose="03050502040202030202" pitchFamily="66" charset="0"/>
            </a:endParaRPr>
          </a:p>
          <a:p>
            <a:endParaRPr lang="en-US" sz="2800" dirty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Amiyah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Santcha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Yakira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Mope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Sebastian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Janae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Joshua 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Adam 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Briana 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Kimberly</a:t>
            </a:r>
          </a:p>
          <a:p>
            <a:r>
              <a:rPr lang="en-US" sz="2800" dirty="0" err="1">
                <a:latin typeface="Kristen ITC" panose="03050502040202030202" pitchFamily="66" charset="0"/>
              </a:rPr>
              <a:t>Z</a:t>
            </a:r>
            <a:r>
              <a:rPr lang="en-US" sz="2800" dirty="0" err="1" smtClean="0">
                <a:latin typeface="Kristen ITC" panose="03050502040202030202" pitchFamily="66" charset="0"/>
              </a:rPr>
              <a:t>onnie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Jadyha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Reneisha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David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Kierra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Antonio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Keyara</a:t>
            </a:r>
            <a:endParaRPr lang="en-US" sz="2800" dirty="0" smtClean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086" y="-57666"/>
            <a:ext cx="1047029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Kristen ITC" panose="03050502040202030202" pitchFamily="66" charset="0"/>
            </a:endParaRPr>
          </a:p>
          <a:p>
            <a:pPr algn="ctr"/>
            <a:endParaRPr lang="en-US" sz="2800" dirty="0">
              <a:latin typeface="Kristen ITC" panose="03050502040202030202" pitchFamily="66" charset="0"/>
            </a:endParaRPr>
          </a:p>
          <a:p>
            <a:r>
              <a:rPr lang="en-US" sz="2800" u="sng" dirty="0" smtClean="0">
                <a:latin typeface="Kristen ITC" panose="03050502040202030202" pitchFamily="66" charset="0"/>
              </a:rPr>
              <a:t>Readers-4</a:t>
            </a:r>
            <a:r>
              <a:rPr lang="en-US" sz="2800" u="sng" baseline="30000" dirty="0" smtClean="0">
                <a:latin typeface="Kristen ITC" panose="03050502040202030202" pitchFamily="66" charset="0"/>
              </a:rPr>
              <a:t>th</a:t>
            </a:r>
            <a:r>
              <a:rPr lang="en-US" sz="2800" u="sng" dirty="0" smtClean="0">
                <a:latin typeface="Kristen ITC" panose="03050502040202030202" pitchFamily="66" charset="0"/>
              </a:rPr>
              <a:t> period</a:t>
            </a:r>
          </a:p>
          <a:p>
            <a:endParaRPr lang="en-US" sz="2800" dirty="0">
              <a:latin typeface="Kristen ITC" panose="03050502040202030202" pitchFamily="66" charset="0"/>
            </a:endParaRP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Kiarra</a:t>
            </a:r>
            <a:r>
              <a:rPr lang="en-US" sz="2800" dirty="0" smtClean="0">
                <a:latin typeface="Kristen ITC" panose="03050502040202030202" pitchFamily="66" charset="0"/>
              </a:rPr>
              <a:t> 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L’Oreal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Liam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Phi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Derrick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Isaiah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Erika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Joshalynne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Dallas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Stephen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1332" y="788565"/>
            <a:ext cx="6862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027" y="403654"/>
            <a:ext cx="10033687" cy="65248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3200" u="sng" dirty="0" smtClean="0">
                <a:latin typeface="Kristen ITC" panose="03050502040202030202" pitchFamily="66" charset="0"/>
              </a:rPr>
              <a:t>5</a:t>
            </a:r>
            <a:r>
              <a:rPr lang="en-US" sz="3200" u="sng" baseline="30000" dirty="0" smtClean="0">
                <a:latin typeface="Kristen ITC" panose="03050502040202030202" pitchFamily="66" charset="0"/>
              </a:rPr>
              <a:t>th</a:t>
            </a:r>
            <a:r>
              <a:rPr lang="en-US" sz="3200" u="sng" dirty="0" smtClean="0">
                <a:latin typeface="Kristen ITC" panose="03050502040202030202" pitchFamily="66" charset="0"/>
              </a:rPr>
              <a:t> period Writers</a:t>
            </a:r>
          </a:p>
          <a:p>
            <a:endParaRPr lang="en-US" sz="3200" dirty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Amy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Abby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Laila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Briana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Angel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Esveydy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D’Nasiah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Jermaine</a:t>
            </a:r>
          </a:p>
          <a:p>
            <a:r>
              <a:rPr lang="en-US" sz="3200" dirty="0" err="1" smtClean="0">
                <a:latin typeface="Kristen ITC" panose="03050502040202030202" pitchFamily="66" charset="0"/>
              </a:rPr>
              <a:t>Adaora</a:t>
            </a:r>
            <a:endParaRPr lang="en-US" sz="3200" dirty="0" smtClean="0">
              <a:latin typeface="Kristen ITC" panose="03050502040202030202" pitchFamily="66" charset="0"/>
            </a:endParaRPr>
          </a:p>
          <a:p>
            <a:r>
              <a:rPr lang="en-US" sz="3200" dirty="0" smtClean="0">
                <a:latin typeface="Kristen ITC" panose="03050502040202030202" pitchFamily="66" charset="0"/>
              </a:rPr>
              <a:t>Kailyn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Sarai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Matthew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Mara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Jada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Alexis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Jonathan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Luis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John B.</a:t>
            </a:r>
          </a:p>
          <a:p>
            <a:r>
              <a:rPr lang="en-US" sz="3200" dirty="0" smtClean="0">
                <a:latin typeface="Kristen ITC" panose="03050502040202030202" pitchFamily="66" charset="0"/>
              </a:rPr>
              <a:t>Ana</a:t>
            </a:r>
            <a:endParaRPr lang="en-US" sz="3200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8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081" y="370703"/>
            <a:ext cx="1131878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latin typeface="Kristen ITC" panose="03050502040202030202" pitchFamily="66" charset="0"/>
              </a:rPr>
              <a:t>5</a:t>
            </a:r>
            <a:r>
              <a:rPr lang="en-US" sz="2800" u="sng" baseline="30000" dirty="0" smtClean="0">
                <a:latin typeface="Kristen ITC" panose="03050502040202030202" pitchFamily="66" charset="0"/>
              </a:rPr>
              <a:t>th</a:t>
            </a:r>
            <a:r>
              <a:rPr lang="en-US" sz="2800" u="sng" dirty="0" smtClean="0">
                <a:latin typeface="Kristen ITC" panose="03050502040202030202" pitchFamily="66" charset="0"/>
              </a:rPr>
              <a:t> Period Readers</a:t>
            </a:r>
          </a:p>
          <a:p>
            <a:endParaRPr lang="en-US" sz="2800" dirty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David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Katie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Ricky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Endya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Nelson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Timothy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Kiara</a:t>
            </a:r>
          </a:p>
          <a:p>
            <a:r>
              <a:rPr lang="en-US" sz="2800" dirty="0" err="1" smtClean="0">
                <a:latin typeface="Kristen ITC" panose="03050502040202030202" pitchFamily="66" charset="0"/>
              </a:rPr>
              <a:t>Chanah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r>
              <a:rPr lang="en-US" sz="2800" dirty="0" smtClean="0">
                <a:latin typeface="Kristen ITC" panose="03050502040202030202" pitchFamily="66" charset="0"/>
              </a:rPr>
              <a:t>Isaiah</a:t>
            </a:r>
          </a:p>
          <a:p>
            <a:r>
              <a:rPr lang="en-US" sz="2800" dirty="0" smtClean="0">
                <a:latin typeface="Kristen ITC" panose="03050502040202030202" pitchFamily="66" charset="0"/>
              </a:rPr>
              <a:t>Brooke</a:t>
            </a:r>
          </a:p>
          <a:p>
            <a:endParaRPr lang="en-US" dirty="0" smtClean="0">
              <a:latin typeface="Kristen ITC" panose="03050502040202030202" pitchFamily="66" charset="0"/>
            </a:endParaRPr>
          </a:p>
          <a:p>
            <a:endParaRPr lang="en-US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71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449</TotalTime>
  <Words>236</Words>
  <Application>Microsoft Office PowerPoint</Application>
  <PresentationFormat>Widescreen</PresentationFormat>
  <Paragraphs>161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Corbel</vt:lpstr>
      <vt:lpstr>Kristen ITC</vt:lpstr>
      <vt:lpstr>Wingdings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Fronk</dc:creator>
  <cp:lastModifiedBy>Barbara Fronk</cp:lastModifiedBy>
  <cp:revision>11</cp:revision>
  <dcterms:created xsi:type="dcterms:W3CDTF">2017-02-01T01:38:30Z</dcterms:created>
  <dcterms:modified xsi:type="dcterms:W3CDTF">2017-02-02T01:56:31Z</dcterms:modified>
</cp:coreProperties>
</file>