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6" r:id="rId2"/>
    <p:sldId id="258" r:id="rId3"/>
    <p:sldId id="257" r:id="rId4"/>
    <p:sldId id="267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2/1/2017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2/1/2017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2/1/2017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2/1/2017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2/1/2017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2/1/2017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2/1/2017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2/1/2017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2/1/2017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2/1/2017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2/1/2017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2/1/2017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2/1/2017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8IhjBBIMrE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2417" y="394692"/>
            <a:ext cx="2925152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Welcome Golden Panthers!!!!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46044"/>
          <a:stretch/>
        </p:blipFill>
        <p:spPr>
          <a:xfrm>
            <a:off x="1428712" y="3113901"/>
            <a:ext cx="3340996" cy="28325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2686" y="3604091"/>
            <a:ext cx="4799638" cy="26520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76584" y="551935"/>
            <a:ext cx="669736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</a:t>
            </a:r>
            <a:r>
              <a:rPr lang="en-US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at a good breakfast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Visit your locker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Take a seat and socialize quietly with a friend or read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008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2638" y="477795"/>
            <a:ext cx="10157254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latin typeface="Kristen ITC" panose="03050502040202030202" pitchFamily="66" charset="0"/>
              </a:rPr>
              <a:t>6</a:t>
            </a:r>
            <a:r>
              <a:rPr lang="en-US" sz="3200" u="sng" baseline="30000" dirty="0" smtClean="0">
                <a:latin typeface="Kristen ITC" panose="03050502040202030202" pitchFamily="66" charset="0"/>
              </a:rPr>
              <a:t>th</a:t>
            </a:r>
            <a:r>
              <a:rPr lang="en-US" sz="3200" u="sng" dirty="0" smtClean="0">
                <a:latin typeface="Kristen ITC" panose="03050502040202030202" pitchFamily="66" charset="0"/>
              </a:rPr>
              <a:t> period Readers</a:t>
            </a:r>
          </a:p>
          <a:p>
            <a:endParaRPr lang="en-US" sz="3200" dirty="0">
              <a:latin typeface="Kristen ITC" panose="03050502040202030202" pitchFamily="66" charset="0"/>
            </a:endParaRPr>
          </a:p>
          <a:p>
            <a:r>
              <a:rPr lang="en-US" sz="3200" dirty="0" smtClean="0">
                <a:latin typeface="Kristen ITC" panose="03050502040202030202" pitchFamily="66" charset="0"/>
              </a:rPr>
              <a:t>Adonis</a:t>
            </a:r>
          </a:p>
          <a:p>
            <a:r>
              <a:rPr lang="en-US" sz="3200" dirty="0" err="1" smtClean="0">
                <a:latin typeface="Kristen ITC" panose="03050502040202030202" pitchFamily="66" charset="0"/>
              </a:rPr>
              <a:t>Ratchel</a:t>
            </a:r>
            <a:endParaRPr lang="en-US" sz="3200" dirty="0" smtClean="0">
              <a:latin typeface="Kristen ITC" panose="03050502040202030202" pitchFamily="66" charset="0"/>
            </a:endParaRPr>
          </a:p>
          <a:p>
            <a:r>
              <a:rPr lang="en-US" sz="3200" dirty="0" smtClean="0">
                <a:latin typeface="Kristen ITC" panose="03050502040202030202" pitchFamily="66" charset="0"/>
              </a:rPr>
              <a:t>Devyn</a:t>
            </a:r>
          </a:p>
          <a:p>
            <a:r>
              <a:rPr lang="en-US" sz="3200" dirty="0" smtClean="0">
                <a:latin typeface="Kristen ITC" panose="03050502040202030202" pitchFamily="66" charset="0"/>
              </a:rPr>
              <a:t>Angel</a:t>
            </a:r>
          </a:p>
          <a:p>
            <a:r>
              <a:rPr lang="en-US" sz="3200" dirty="0" smtClean="0">
                <a:latin typeface="Kristen ITC" panose="03050502040202030202" pitchFamily="66" charset="0"/>
              </a:rPr>
              <a:t>Kylan</a:t>
            </a:r>
          </a:p>
          <a:p>
            <a:r>
              <a:rPr lang="en-US" sz="3200" dirty="0" smtClean="0">
                <a:latin typeface="Kristen ITC" panose="03050502040202030202" pitchFamily="66" charset="0"/>
              </a:rPr>
              <a:t>Samuel</a:t>
            </a:r>
          </a:p>
          <a:p>
            <a:r>
              <a:rPr lang="en-US" sz="3200" dirty="0" err="1" smtClean="0">
                <a:latin typeface="Kristen ITC" panose="03050502040202030202" pitchFamily="66" charset="0"/>
              </a:rPr>
              <a:t>Yeny</a:t>
            </a:r>
            <a:endParaRPr lang="en-US" sz="3200" dirty="0" smtClean="0">
              <a:latin typeface="Kristen ITC" panose="03050502040202030202" pitchFamily="66" charset="0"/>
            </a:endParaRPr>
          </a:p>
          <a:p>
            <a:r>
              <a:rPr lang="en-US" sz="3200" dirty="0" smtClean="0">
                <a:latin typeface="Kristen ITC" panose="03050502040202030202" pitchFamily="66" charset="0"/>
              </a:rPr>
              <a:t>Eduardo</a:t>
            </a:r>
          </a:p>
          <a:p>
            <a:r>
              <a:rPr lang="en-US" sz="3200" dirty="0" smtClean="0">
                <a:latin typeface="Kristen ITC" panose="03050502040202030202" pitchFamily="66" charset="0"/>
              </a:rPr>
              <a:t>Anthony</a:t>
            </a:r>
          </a:p>
          <a:p>
            <a:endParaRPr lang="en-US" dirty="0" smtClean="0"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08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7222" y="584886"/>
            <a:ext cx="1106341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Kristen ITC" panose="03050502040202030202" pitchFamily="66" charset="0"/>
              </a:rPr>
              <a:t>Sacred Last 5 Minutes:</a:t>
            </a:r>
          </a:p>
          <a:p>
            <a:endParaRPr lang="en-US" sz="3200" dirty="0">
              <a:latin typeface="Kristen ITC" panose="03050502040202030202" pitchFamily="66" charset="0"/>
            </a:endParaRPr>
          </a:p>
          <a:p>
            <a:endParaRPr lang="en-US" sz="3200" dirty="0" smtClean="0">
              <a:latin typeface="Kristen ITC" panose="03050502040202030202" pitchFamily="66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Kristen ITC" panose="03050502040202030202" pitchFamily="66" charset="0"/>
              </a:rPr>
              <a:t>You are seated and quiet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3200" b="1" dirty="0">
              <a:solidFill>
                <a:schemeClr val="accent3">
                  <a:lumMod val="40000"/>
                  <a:lumOff val="60000"/>
                </a:schemeClr>
              </a:solidFill>
              <a:latin typeface="Kristen ITC" panose="03050502040202030202" pitchFamily="66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Kristen ITC" panose="03050502040202030202" pitchFamily="66" charset="0"/>
              </a:rPr>
              <a:t>You are completing the learning takeaways TOD.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3200" b="1" dirty="0">
              <a:solidFill>
                <a:schemeClr val="accent3">
                  <a:lumMod val="40000"/>
                  <a:lumOff val="60000"/>
                </a:schemeClr>
              </a:solidFill>
              <a:latin typeface="Kristen ITC" panose="03050502040202030202" pitchFamily="66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Kristen ITC" panose="03050502040202030202" pitchFamily="66" charset="0"/>
              </a:rPr>
              <a:t>I’ll collecting </a:t>
            </a:r>
            <a:r>
              <a:rPr lang="en-US" sz="32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Kristen ITC" panose="03050502040202030202" pitchFamily="66" charset="0"/>
              </a:rPr>
              <a:t>theseC</a:t>
            </a:r>
            <a:r>
              <a:rPr lang="en-US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Kristen ITC" panose="03050502040202030202" pitchFamily="66" charset="0"/>
              </a:rPr>
              <a:t> for a grade in synergy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3200" b="1" dirty="0">
              <a:solidFill>
                <a:schemeClr val="accent3">
                  <a:lumMod val="40000"/>
                  <a:lumOff val="60000"/>
                </a:schemeClr>
              </a:solidFill>
              <a:latin typeface="Kristen ITC" panose="03050502040202030202" pitchFamily="66" charset="0"/>
            </a:endParaRPr>
          </a:p>
          <a:p>
            <a:endParaRPr lang="en-US" sz="3200" b="1" dirty="0" smtClean="0">
              <a:solidFill>
                <a:schemeClr val="accent3">
                  <a:lumMod val="40000"/>
                  <a:lumOff val="60000"/>
                </a:schemeClr>
              </a:solidFill>
              <a:latin typeface="Kristen ITC" panose="03050502040202030202" pitchFamily="66" charset="0"/>
            </a:endParaRPr>
          </a:p>
          <a:p>
            <a:endParaRPr lang="en-US" dirty="0">
              <a:latin typeface="Kristen ITC" panose="03050502040202030202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4184" y="370493"/>
            <a:ext cx="2097046" cy="253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2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0173" y="403654"/>
            <a:ext cx="10964562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latin typeface="Kristen ITC" panose="03050502040202030202" pitchFamily="66" charset="0"/>
              </a:rPr>
              <a:t>Welcome ELA!!!</a:t>
            </a:r>
          </a:p>
          <a:p>
            <a:pPr algn="ctr"/>
            <a:endParaRPr lang="en-US" sz="2400" u="sng" dirty="0">
              <a:latin typeface="Kristen ITC" panose="03050502040202030202" pitchFamily="66" charset="0"/>
            </a:endParaRPr>
          </a:p>
          <a:p>
            <a:r>
              <a:rPr lang="en-US" sz="2800" u="sng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risten ITC" panose="03050502040202030202" pitchFamily="66" charset="0"/>
              </a:rPr>
              <a:t>Writers need to take out the following from your binder</a:t>
            </a: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risten ITC" panose="03050502040202030202" pitchFamily="66" charset="0"/>
              </a:rPr>
              <a:t>:</a:t>
            </a:r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  <a:latin typeface="Kristen ITC" panose="03050502040202030202" pitchFamily="66" charset="0"/>
            </a:endParaRPr>
          </a:p>
          <a:p>
            <a:pPr marL="342900" indent="-342900">
              <a:buAutoNum type="arabicPeriod"/>
            </a:pP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risten ITC" panose="03050502040202030202" pitchFamily="66" charset="0"/>
              </a:rPr>
              <a:t>Assignment sheet for 4 paragraph  informative essay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risten ITC" panose="03050502040202030202" pitchFamily="66" charset="0"/>
              </a:rPr>
              <a:t>Notes from the lab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risten ITC" panose="03050502040202030202" pitchFamily="66" charset="0"/>
              </a:rPr>
              <a:t>Small yellow sheet:  2 see, hear, feel, believe charts from the videos we watched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risten ITC" panose="03050502040202030202" pitchFamily="66" charset="0"/>
              </a:rPr>
              <a:t>Shattered Lives article</a:t>
            </a:r>
          </a:p>
          <a:p>
            <a:endParaRPr lang="en-US" sz="2400" dirty="0">
              <a:latin typeface="Kristen ITC" panose="03050502040202030202" pitchFamily="66" charset="0"/>
            </a:endParaRPr>
          </a:p>
          <a:p>
            <a:r>
              <a:rPr lang="en-US" sz="2800" b="1" u="sng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Kristen ITC" panose="03050502040202030202" pitchFamily="66" charset="0"/>
              </a:rPr>
              <a:t>Readers need to take out the following from your binder</a:t>
            </a:r>
            <a:r>
              <a:rPr lang="en-US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Kristen ITC" panose="03050502040202030202" pitchFamily="66" charset="0"/>
              </a:rPr>
              <a:t>:</a:t>
            </a:r>
            <a:endParaRPr lang="en-US" sz="2800" b="1" dirty="0">
              <a:solidFill>
                <a:schemeClr val="tx2">
                  <a:lumMod val="40000"/>
                  <a:lumOff val="60000"/>
                </a:schemeClr>
              </a:solidFill>
              <a:latin typeface="Kristen ITC" panose="03050502040202030202" pitchFamily="66" charset="0"/>
            </a:endParaRPr>
          </a:p>
          <a:p>
            <a:pPr marL="342900" indent="-342900">
              <a:buAutoNum type="arabicPeriod"/>
            </a:pPr>
            <a:r>
              <a:rPr lang="en-US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Kristen ITC" panose="03050502040202030202" pitchFamily="66" charset="0"/>
              </a:rPr>
              <a:t>Assignment sheet for map and symbol</a:t>
            </a:r>
          </a:p>
          <a:p>
            <a:pPr marL="342900" indent="-342900">
              <a:buAutoNum type="arabicPeriod"/>
            </a:pPr>
            <a:r>
              <a:rPr lang="en-US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Kristen ITC" panose="03050502040202030202" pitchFamily="66" charset="0"/>
              </a:rPr>
              <a:t>Notes from the lab</a:t>
            </a:r>
          </a:p>
          <a:p>
            <a:pPr marL="342900" indent="-342900">
              <a:buAutoNum type="arabicPeriod"/>
            </a:pPr>
            <a:r>
              <a:rPr lang="en-US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Kristen ITC" panose="03050502040202030202" pitchFamily="66" charset="0"/>
              </a:rPr>
              <a:t>Small yellow sheet:  2 see, hear, feel, believe charts from the videos we watched</a:t>
            </a:r>
          </a:p>
          <a:p>
            <a:pPr marL="342900" indent="-342900">
              <a:buAutoNum type="arabicPeriod"/>
            </a:pPr>
            <a:r>
              <a:rPr lang="en-US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Kristen ITC" panose="03050502040202030202" pitchFamily="66" charset="0"/>
              </a:rPr>
              <a:t>Shattered Lives article</a:t>
            </a:r>
          </a:p>
          <a:p>
            <a:endParaRPr lang="en-US" dirty="0" smtClean="0">
              <a:latin typeface="Kristen ITC" panose="03050502040202030202" pitchFamily="66" charset="0"/>
            </a:endParaRPr>
          </a:p>
          <a:p>
            <a:pPr marL="342900" indent="-342900">
              <a:buAutoNum type="arabicPeriod"/>
            </a:pPr>
            <a:endParaRPr lang="en-US" dirty="0">
              <a:latin typeface="Kristen ITC" panose="03050502040202030202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286" y="126340"/>
            <a:ext cx="1325005" cy="10328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3344" y="148095"/>
            <a:ext cx="967161" cy="101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300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1405" y="420130"/>
            <a:ext cx="10873946" cy="5405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Refugee Three Corners:  </a:t>
            </a:r>
            <a:r>
              <a:rPr lang="en-US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You </a:t>
            </a:r>
            <a:r>
              <a:rPr lang="en-US" sz="2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will respond to the following questions by moving to the appropriately labeled corner (agree, not sure, disagree</a:t>
            </a:r>
            <a:r>
              <a:rPr lang="en-US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chemeClr val="accent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1.  </a:t>
            </a:r>
            <a:r>
              <a:rPr lang="en-US" sz="2400" b="1" dirty="0">
                <a:solidFill>
                  <a:schemeClr val="accent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Issues of human rights violations and refugee issues are strongly linked together</a:t>
            </a:r>
            <a:r>
              <a:rPr lang="en-US" sz="2400" b="1" dirty="0" smtClean="0">
                <a:solidFill>
                  <a:schemeClr val="accent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chemeClr val="accent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b="1" dirty="0" smtClean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 </a:t>
            </a:r>
            <a:r>
              <a:rPr lang="en-US" sz="2400" b="1" dirty="0" smtClean="0">
                <a:solidFill>
                  <a:schemeClr val="accent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accent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Children have easy access to education in rural or urban refugee camps</a:t>
            </a:r>
            <a:r>
              <a:rPr lang="en-US" sz="2400" b="1" dirty="0" smtClean="0">
                <a:solidFill>
                  <a:schemeClr val="accent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chemeClr val="accent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3.  </a:t>
            </a:r>
            <a:r>
              <a:rPr lang="en-US" sz="2400" b="1" dirty="0">
                <a:solidFill>
                  <a:schemeClr val="accent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Refugees easily arrive and depart from rural or urban camps</a:t>
            </a:r>
            <a:r>
              <a:rPr lang="en-US" sz="2400" b="1" dirty="0" smtClean="0">
                <a:solidFill>
                  <a:schemeClr val="accent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000" b="1" dirty="0" smtClean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 smtClean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 </a:t>
            </a:r>
            <a:r>
              <a:rPr lang="en-US" sz="2400" b="1" dirty="0" smtClean="0">
                <a:solidFill>
                  <a:schemeClr val="accent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Most </a:t>
            </a:r>
            <a:r>
              <a:rPr lang="en-US" sz="2400" b="1" dirty="0">
                <a:solidFill>
                  <a:schemeClr val="accent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host countries are willing to help refugees with a path to citizenship or other legal entry</a:t>
            </a:r>
            <a:r>
              <a:rPr lang="en-US" sz="1600" b="1" dirty="0">
                <a:solidFill>
                  <a:schemeClr val="accent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    </a:t>
            </a:r>
            <a:endParaRPr lang="en-US" sz="1400" b="1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273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4357" y="601362"/>
            <a:ext cx="108904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Short video on writing a hook and thesis statement: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www.youtube.com/watch?v=F8IhjBBIMrE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05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1319" y="453081"/>
            <a:ext cx="11104605" cy="526297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ctr"/>
            <a:endParaRPr lang="en-US" sz="2800" dirty="0" smtClean="0">
              <a:latin typeface="Kristen ITC" panose="03050502040202030202" pitchFamily="66" charset="0"/>
            </a:endParaRPr>
          </a:p>
          <a:p>
            <a:pPr algn="ctr"/>
            <a:endParaRPr lang="en-US" sz="2800" dirty="0">
              <a:latin typeface="Kristen ITC" panose="03050502040202030202" pitchFamily="66" charset="0"/>
            </a:endParaRPr>
          </a:p>
          <a:p>
            <a:r>
              <a:rPr lang="en-US" sz="2800" u="sng" dirty="0" smtClean="0">
                <a:latin typeface="Kristen ITC" panose="03050502040202030202" pitchFamily="66" charset="0"/>
              </a:rPr>
              <a:t>Writers-4</a:t>
            </a:r>
            <a:r>
              <a:rPr lang="en-US" sz="2800" u="sng" baseline="30000" dirty="0" smtClean="0">
                <a:latin typeface="Kristen ITC" panose="03050502040202030202" pitchFamily="66" charset="0"/>
              </a:rPr>
              <a:t>th</a:t>
            </a:r>
            <a:r>
              <a:rPr lang="en-US" sz="2800" u="sng" dirty="0" smtClean="0">
                <a:latin typeface="Kristen ITC" panose="03050502040202030202" pitchFamily="66" charset="0"/>
              </a:rPr>
              <a:t> period</a:t>
            </a:r>
            <a:r>
              <a:rPr lang="en-US" sz="2800" dirty="0" smtClean="0">
                <a:latin typeface="Kristen ITC" panose="03050502040202030202" pitchFamily="66" charset="0"/>
              </a:rPr>
              <a:t>										</a:t>
            </a:r>
            <a:endParaRPr lang="en-US" sz="2800" u="sng" dirty="0" smtClean="0">
              <a:latin typeface="Kristen ITC" panose="03050502040202030202" pitchFamily="66" charset="0"/>
            </a:endParaRPr>
          </a:p>
          <a:p>
            <a:endParaRPr lang="en-US" sz="2800" dirty="0">
              <a:latin typeface="Kristen ITC" panose="03050502040202030202" pitchFamily="66" charset="0"/>
            </a:endParaRPr>
          </a:p>
          <a:p>
            <a:r>
              <a:rPr lang="en-US" sz="2800" dirty="0" smtClean="0">
                <a:latin typeface="Kristen ITC" panose="03050502040202030202" pitchFamily="66" charset="0"/>
              </a:rPr>
              <a:t>Amiyah</a:t>
            </a:r>
          </a:p>
          <a:p>
            <a:r>
              <a:rPr lang="en-US" sz="2800" dirty="0" err="1" smtClean="0">
                <a:latin typeface="Kristen ITC" panose="03050502040202030202" pitchFamily="66" charset="0"/>
              </a:rPr>
              <a:t>Santcha</a:t>
            </a:r>
            <a:endParaRPr lang="en-US" sz="2800" dirty="0" smtClean="0">
              <a:latin typeface="Kristen ITC" panose="03050502040202030202" pitchFamily="66" charset="0"/>
            </a:endParaRPr>
          </a:p>
          <a:p>
            <a:r>
              <a:rPr lang="en-US" sz="2800" dirty="0" err="1" smtClean="0">
                <a:latin typeface="Kristen ITC" panose="03050502040202030202" pitchFamily="66" charset="0"/>
              </a:rPr>
              <a:t>Yakira</a:t>
            </a:r>
            <a:endParaRPr lang="en-US" sz="2800" dirty="0" smtClean="0">
              <a:latin typeface="Kristen ITC" panose="03050502040202030202" pitchFamily="66" charset="0"/>
            </a:endParaRPr>
          </a:p>
          <a:p>
            <a:r>
              <a:rPr lang="en-US" sz="2800" dirty="0" smtClean="0">
                <a:latin typeface="Kristen ITC" panose="03050502040202030202" pitchFamily="66" charset="0"/>
              </a:rPr>
              <a:t>Mope</a:t>
            </a:r>
          </a:p>
          <a:p>
            <a:r>
              <a:rPr lang="en-US" sz="2800" dirty="0" smtClean="0">
                <a:latin typeface="Kristen ITC" panose="03050502040202030202" pitchFamily="66" charset="0"/>
              </a:rPr>
              <a:t>Sebastian</a:t>
            </a:r>
          </a:p>
          <a:p>
            <a:r>
              <a:rPr lang="en-US" sz="2800" dirty="0" smtClean="0">
                <a:latin typeface="Kristen ITC" panose="03050502040202030202" pitchFamily="66" charset="0"/>
              </a:rPr>
              <a:t>Janae</a:t>
            </a:r>
          </a:p>
          <a:p>
            <a:r>
              <a:rPr lang="en-US" sz="2800" dirty="0" smtClean="0">
                <a:latin typeface="Kristen ITC" panose="03050502040202030202" pitchFamily="66" charset="0"/>
              </a:rPr>
              <a:t>Joshua </a:t>
            </a:r>
          </a:p>
          <a:p>
            <a:r>
              <a:rPr lang="en-US" sz="2800" dirty="0" smtClean="0">
                <a:latin typeface="Kristen ITC" panose="03050502040202030202" pitchFamily="66" charset="0"/>
              </a:rPr>
              <a:t>Adam </a:t>
            </a:r>
          </a:p>
          <a:p>
            <a:r>
              <a:rPr lang="en-US" sz="2800" dirty="0" smtClean="0">
                <a:latin typeface="Kristen ITC" panose="03050502040202030202" pitchFamily="66" charset="0"/>
              </a:rPr>
              <a:t>Briana </a:t>
            </a:r>
          </a:p>
          <a:p>
            <a:r>
              <a:rPr lang="en-US" sz="2800" dirty="0" smtClean="0">
                <a:latin typeface="Kristen ITC" panose="03050502040202030202" pitchFamily="66" charset="0"/>
              </a:rPr>
              <a:t>Kimberly</a:t>
            </a:r>
          </a:p>
          <a:p>
            <a:r>
              <a:rPr lang="en-US" sz="2800" dirty="0" err="1">
                <a:latin typeface="Kristen ITC" panose="03050502040202030202" pitchFamily="66" charset="0"/>
              </a:rPr>
              <a:t>Z</a:t>
            </a:r>
            <a:r>
              <a:rPr lang="en-US" sz="2800" dirty="0" err="1" smtClean="0">
                <a:latin typeface="Kristen ITC" panose="03050502040202030202" pitchFamily="66" charset="0"/>
              </a:rPr>
              <a:t>onnie</a:t>
            </a:r>
            <a:endParaRPr lang="en-US" sz="2800" dirty="0" smtClean="0">
              <a:latin typeface="Kristen ITC" panose="03050502040202030202" pitchFamily="66" charset="0"/>
            </a:endParaRPr>
          </a:p>
          <a:p>
            <a:r>
              <a:rPr lang="en-US" sz="2800" dirty="0" err="1" smtClean="0">
                <a:latin typeface="Kristen ITC" panose="03050502040202030202" pitchFamily="66" charset="0"/>
              </a:rPr>
              <a:t>Jadyha</a:t>
            </a:r>
            <a:endParaRPr lang="en-US" sz="2800" dirty="0" smtClean="0">
              <a:latin typeface="Kristen ITC" panose="03050502040202030202" pitchFamily="66" charset="0"/>
            </a:endParaRPr>
          </a:p>
          <a:p>
            <a:r>
              <a:rPr lang="en-US" sz="2800" dirty="0" err="1" smtClean="0">
                <a:latin typeface="Kristen ITC" panose="03050502040202030202" pitchFamily="66" charset="0"/>
              </a:rPr>
              <a:t>Reneisha</a:t>
            </a:r>
            <a:endParaRPr lang="en-US" sz="2800" dirty="0" smtClean="0">
              <a:latin typeface="Kristen ITC" panose="03050502040202030202" pitchFamily="66" charset="0"/>
            </a:endParaRPr>
          </a:p>
          <a:p>
            <a:r>
              <a:rPr lang="en-US" sz="2800" dirty="0" smtClean="0">
                <a:latin typeface="Kristen ITC" panose="03050502040202030202" pitchFamily="66" charset="0"/>
              </a:rPr>
              <a:t>David</a:t>
            </a:r>
          </a:p>
          <a:p>
            <a:r>
              <a:rPr lang="en-US" sz="2800" dirty="0" smtClean="0">
                <a:latin typeface="Kristen ITC" panose="03050502040202030202" pitchFamily="66" charset="0"/>
              </a:rPr>
              <a:t>Kierra</a:t>
            </a:r>
          </a:p>
          <a:p>
            <a:r>
              <a:rPr lang="en-US" sz="2800" dirty="0" smtClean="0">
                <a:latin typeface="Kristen ITC" panose="03050502040202030202" pitchFamily="66" charset="0"/>
              </a:rPr>
              <a:t>Antonio</a:t>
            </a:r>
          </a:p>
          <a:p>
            <a:r>
              <a:rPr lang="en-US" sz="2800" dirty="0" err="1" smtClean="0">
                <a:latin typeface="Kristen ITC" panose="03050502040202030202" pitchFamily="66" charset="0"/>
              </a:rPr>
              <a:t>Keyara</a:t>
            </a:r>
            <a:endParaRPr lang="en-US" sz="2800" dirty="0" smtClean="0"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92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086" y="-57666"/>
            <a:ext cx="10470292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>
              <a:latin typeface="Kristen ITC" panose="03050502040202030202" pitchFamily="66" charset="0"/>
            </a:endParaRPr>
          </a:p>
          <a:p>
            <a:pPr algn="ctr"/>
            <a:endParaRPr lang="en-US" sz="2800" dirty="0">
              <a:latin typeface="Kristen ITC" panose="03050502040202030202" pitchFamily="66" charset="0"/>
            </a:endParaRPr>
          </a:p>
          <a:p>
            <a:r>
              <a:rPr lang="en-US" sz="2800" u="sng" dirty="0" smtClean="0">
                <a:latin typeface="Kristen ITC" panose="03050502040202030202" pitchFamily="66" charset="0"/>
              </a:rPr>
              <a:t>Readers-4</a:t>
            </a:r>
            <a:r>
              <a:rPr lang="en-US" sz="2800" u="sng" baseline="30000" dirty="0" smtClean="0">
                <a:latin typeface="Kristen ITC" panose="03050502040202030202" pitchFamily="66" charset="0"/>
              </a:rPr>
              <a:t>th</a:t>
            </a:r>
            <a:r>
              <a:rPr lang="en-US" sz="2800" u="sng" dirty="0" smtClean="0">
                <a:latin typeface="Kristen ITC" panose="03050502040202030202" pitchFamily="66" charset="0"/>
              </a:rPr>
              <a:t> period</a:t>
            </a:r>
          </a:p>
          <a:p>
            <a:endParaRPr lang="en-US" sz="2800" dirty="0">
              <a:latin typeface="Kristen ITC" panose="03050502040202030202" pitchFamily="66" charset="0"/>
            </a:endParaRPr>
          </a:p>
          <a:p>
            <a:r>
              <a:rPr lang="en-US" sz="2800" dirty="0" err="1" smtClean="0">
                <a:latin typeface="Kristen ITC" panose="03050502040202030202" pitchFamily="66" charset="0"/>
              </a:rPr>
              <a:t>Kiarra</a:t>
            </a:r>
            <a:r>
              <a:rPr lang="en-US" sz="2800" dirty="0" smtClean="0">
                <a:latin typeface="Kristen ITC" panose="03050502040202030202" pitchFamily="66" charset="0"/>
              </a:rPr>
              <a:t> </a:t>
            </a:r>
          </a:p>
          <a:p>
            <a:r>
              <a:rPr lang="en-US" sz="2800" dirty="0" err="1" smtClean="0">
                <a:latin typeface="Kristen ITC" panose="03050502040202030202" pitchFamily="66" charset="0"/>
              </a:rPr>
              <a:t>L’Oreal</a:t>
            </a:r>
            <a:endParaRPr lang="en-US" sz="2800" dirty="0" smtClean="0">
              <a:latin typeface="Kristen ITC" panose="03050502040202030202" pitchFamily="66" charset="0"/>
            </a:endParaRPr>
          </a:p>
          <a:p>
            <a:r>
              <a:rPr lang="en-US" sz="2800" dirty="0" smtClean="0">
                <a:latin typeface="Kristen ITC" panose="03050502040202030202" pitchFamily="66" charset="0"/>
              </a:rPr>
              <a:t>Liam</a:t>
            </a:r>
          </a:p>
          <a:p>
            <a:r>
              <a:rPr lang="en-US" sz="2800" dirty="0" smtClean="0">
                <a:latin typeface="Kristen ITC" panose="03050502040202030202" pitchFamily="66" charset="0"/>
              </a:rPr>
              <a:t>Phi</a:t>
            </a:r>
          </a:p>
          <a:p>
            <a:r>
              <a:rPr lang="en-US" sz="2800" dirty="0" smtClean="0">
                <a:latin typeface="Kristen ITC" panose="03050502040202030202" pitchFamily="66" charset="0"/>
              </a:rPr>
              <a:t>Derrick</a:t>
            </a:r>
          </a:p>
          <a:p>
            <a:r>
              <a:rPr lang="en-US" sz="2800" dirty="0" smtClean="0">
                <a:latin typeface="Kristen ITC" panose="03050502040202030202" pitchFamily="66" charset="0"/>
              </a:rPr>
              <a:t>Isaiah</a:t>
            </a:r>
          </a:p>
          <a:p>
            <a:r>
              <a:rPr lang="en-US" sz="2800" dirty="0" smtClean="0">
                <a:latin typeface="Kristen ITC" panose="03050502040202030202" pitchFamily="66" charset="0"/>
              </a:rPr>
              <a:t>Erika</a:t>
            </a:r>
          </a:p>
          <a:p>
            <a:r>
              <a:rPr lang="en-US" sz="2800" dirty="0" err="1" smtClean="0">
                <a:latin typeface="Kristen ITC" panose="03050502040202030202" pitchFamily="66" charset="0"/>
              </a:rPr>
              <a:t>Joshalynne</a:t>
            </a:r>
            <a:endParaRPr lang="en-US" sz="2800" dirty="0" smtClean="0">
              <a:latin typeface="Kristen ITC" panose="03050502040202030202" pitchFamily="66" charset="0"/>
            </a:endParaRPr>
          </a:p>
          <a:p>
            <a:r>
              <a:rPr lang="en-US" sz="2800" dirty="0" smtClean="0">
                <a:latin typeface="Kristen ITC" panose="03050502040202030202" pitchFamily="66" charset="0"/>
              </a:rPr>
              <a:t>Dallas</a:t>
            </a:r>
          </a:p>
          <a:p>
            <a:r>
              <a:rPr lang="en-US" sz="2800" dirty="0" smtClean="0">
                <a:latin typeface="Kristen ITC" panose="03050502040202030202" pitchFamily="66" charset="0"/>
              </a:rPr>
              <a:t>Stephen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71332" y="788565"/>
            <a:ext cx="6862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16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9027" y="403654"/>
            <a:ext cx="10033687" cy="6524863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3200" u="sng" dirty="0" smtClean="0">
                <a:latin typeface="Kristen ITC" panose="03050502040202030202" pitchFamily="66" charset="0"/>
              </a:rPr>
              <a:t>5</a:t>
            </a:r>
            <a:r>
              <a:rPr lang="en-US" sz="3200" u="sng" baseline="30000" dirty="0" smtClean="0">
                <a:latin typeface="Kristen ITC" panose="03050502040202030202" pitchFamily="66" charset="0"/>
              </a:rPr>
              <a:t>th</a:t>
            </a:r>
            <a:r>
              <a:rPr lang="en-US" sz="3200" u="sng" dirty="0" smtClean="0">
                <a:latin typeface="Kristen ITC" panose="03050502040202030202" pitchFamily="66" charset="0"/>
              </a:rPr>
              <a:t> period Writers</a:t>
            </a:r>
          </a:p>
          <a:p>
            <a:endParaRPr lang="en-US" sz="3200" dirty="0">
              <a:latin typeface="Kristen ITC" panose="03050502040202030202" pitchFamily="66" charset="0"/>
            </a:endParaRPr>
          </a:p>
          <a:p>
            <a:r>
              <a:rPr lang="en-US" sz="3200" dirty="0" smtClean="0">
                <a:latin typeface="Kristen ITC" panose="03050502040202030202" pitchFamily="66" charset="0"/>
              </a:rPr>
              <a:t>Amy</a:t>
            </a:r>
          </a:p>
          <a:p>
            <a:r>
              <a:rPr lang="en-US" sz="3200" dirty="0" smtClean="0">
                <a:latin typeface="Kristen ITC" panose="03050502040202030202" pitchFamily="66" charset="0"/>
              </a:rPr>
              <a:t>Abby</a:t>
            </a:r>
          </a:p>
          <a:p>
            <a:r>
              <a:rPr lang="en-US" sz="3200" dirty="0" smtClean="0">
                <a:latin typeface="Kristen ITC" panose="03050502040202030202" pitchFamily="66" charset="0"/>
              </a:rPr>
              <a:t>Laila</a:t>
            </a:r>
          </a:p>
          <a:p>
            <a:r>
              <a:rPr lang="en-US" sz="3200" dirty="0" smtClean="0">
                <a:latin typeface="Kristen ITC" panose="03050502040202030202" pitchFamily="66" charset="0"/>
              </a:rPr>
              <a:t>Briana</a:t>
            </a:r>
          </a:p>
          <a:p>
            <a:r>
              <a:rPr lang="en-US" sz="3200" dirty="0" smtClean="0">
                <a:latin typeface="Kristen ITC" panose="03050502040202030202" pitchFamily="66" charset="0"/>
              </a:rPr>
              <a:t>Angel</a:t>
            </a:r>
          </a:p>
          <a:p>
            <a:r>
              <a:rPr lang="en-US" sz="3200" dirty="0" err="1" smtClean="0">
                <a:latin typeface="Kristen ITC" panose="03050502040202030202" pitchFamily="66" charset="0"/>
              </a:rPr>
              <a:t>Esveydy</a:t>
            </a:r>
            <a:endParaRPr lang="en-US" sz="3200" dirty="0" smtClean="0">
              <a:latin typeface="Kristen ITC" panose="03050502040202030202" pitchFamily="66" charset="0"/>
            </a:endParaRPr>
          </a:p>
          <a:p>
            <a:r>
              <a:rPr lang="en-US" sz="3200" dirty="0" err="1" smtClean="0">
                <a:latin typeface="Kristen ITC" panose="03050502040202030202" pitchFamily="66" charset="0"/>
              </a:rPr>
              <a:t>D’Nasiah</a:t>
            </a:r>
            <a:endParaRPr lang="en-US" sz="3200" dirty="0" smtClean="0">
              <a:latin typeface="Kristen ITC" panose="03050502040202030202" pitchFamily="66" charset="0"/>
            </a:endParaRPr>
          </a:p>
          <a:p>
            <a:r>
              <a:rPr lang="en-US" sz="3200" dirty="0" smtClean="0">
                <a:latin typeface="Kristen ITC" panose="03050502040202030202" pitchFamily="66" charset="0"/>
              </a:rPr>
              <a:t>Jermaine</a:t>
            </a:r>
          </a:p>
          <a:p>
            <a:r>
              <a:rPr lang="en-US" sz="3200" dirty="0" err="1" smtClean="0">
                <a:latin typeface="Kristen ITC" panose="03050502040202030202" pitchFamily="66" charset="0"/>
              </a:rPr>
              <a:t>Adaora</a:t>
            </a:r>
            <a:endParaRPr lang="en-US" sz="3200" dirty="0" smtClean="0">
              <a:latin typeface="Kristen ITC" panose="03050502040202030202" pitchFamily="66" charset="0"/>
            </a:endParaRPr>
          </a:p>
          <a:p>
            <a:r>
              <a:rPr lang="en-US" sz="3200" dirty="0" smtClean="0">
                <a:latin typeface="Kristen ITC" panose="03050502040202030202" pitchFamily="66" charset="0"/>
              </a:rPr>
              <a:t>Kailyn</a:t>
            </a:r>
          </a:p>
          <a:p>
            <a:r>
              <a:rPr lang="en-US" sz="3200" dirty="0" smtClean="0">
                <a:latin typeface="Kristen ITC" panose="03050502040202030202" pitchFamily="66" charset="0"/>
              </a:rPr>
              <a:t>Sarai</a:t>
            </a:r>
          </a:p>
          <a:p>
            <a:r>
              <a:rPr lang="en-US" sz="3200" dirty="0" smtClean="0">
                <a:latin typeface="Kristen ITC" panose="03050502040202030202" pitchFamily="66" charset="0"/>
              </a:rPr>
              <a:t>Matthew</a:t>
            </a:r>
          </a:p>
          <a:p>
            <a:r>
              <a:rPr lang="en-US" sz="3200" dirty="0" smtClean="0">
                <a:latin typeface="Kristen ITC" panose="03050502040202030202" pitchFamily="66" charset="0"/>
              </a:rPr>
              <a:t>Mara</a:t>
            </a:r>
          </a:p>
          <a:p>
            <a:r>
              <a:rPr lang="en-US" sz="3200" dirty="0" smtClean="0">
                <a:latin typeface="Kristen ITC" panose="03050502040202030202" pitchFamily="66" charset="0"/>
              </a:rPr>
              <a:t>Jada</a:t>
            </a:r>
          </a:p>
          <a:p>
            <a:r>
              <a:rPr lang="en-US" sz="3200" dirty="0" smtClean="0">
                <a:latin typeface="Kristen ITC" panose="03050502040202030202" pitchFamily="66" charset="0"/>
              </a:rPr>
              <a:t>Alexis</a:t>
            </a:r>
          </a:p>
          <a:p>
            <a:r>
              <a:rPr lang="en-US" sz="3200" dirty="0" smtClean="0">
                <a:latin typeface="Kristen ITC" panose="03050502040202030202" pitchFamily="66" charset="0"/>
              </a:rPr>
              <a:t>Jonathan</a:t>
            </a:r>
          </a:p>
          <a:p>
            <a:r>
              <a:rPr lang="en-US" sz="3200" dirty="0" smtClean="0">
                <a:latin typeface="Kristen ITC" panose="03050502040202030202" pitchFamily="66" charset="0"/>
              </a:rPr>
              <a:t>Luis</a:t>
            </a:r>
          </a:p>
          <a:p>
            <a:r>
              <a:rPr lang="en-US" sz="3200" dirty="0" smtClean="0">
                <a:latin typeface="Kristen ITC" panose="03050502040202030202" pitchFamily="66" charset="0"/>
              </a:rPr>
              <a:t>John B.</a:t>
            </a:r>
          </a:p>
          <a:p>
            <a:r>
              <a:rPr lang="en-US" sz="3200" dirty="0" smtClean="0">
                <a:latin typeface="Kristen ITC" panose="03050502040202030202" pitchFamily="66" charset="0"/>
              </a:rPr>
              <a:t>Ana</a:t>
            </a:r>
            <a:endParaRPr lang="en-US" sz="3200" dirty="0"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86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3081" y="370703"/>
            <a:ext cx="11318789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latin typeface="Kristen ITC" panose="03050502040202030202" pitchFamily="66" charset="0"/>
              </a:rPr>
              <a:t>5</a:t>
            </a:r>
            <a:r>
              <a:rPr lang="en-US" sz="2800" u="sng" baseline="30000" dirty="0" smtClean="0">
                <a:latin typeface="Kristen ITC" panose="03050502040202030202" pitchFamily="66" charset="0"/>
              </a:rPr>
              <a:t>th</a:t>
            </a:r>
            <a:r>
              <a:rPr lang="en-US" sz="2800" u="sng" dirty="0" smtClean="0">
                <a:latin typeface="Kristen ITC" panose="03050502040202030202" pitchFamily="66" charset="0"/>
              </a:rPr>
              <a:t> Period Readers</a:t>
            </a:r>
          </a:p>
          <a:p>
            <a:endParaRPr lang="en-US" sz="2800" dirty="0">
              <a:latin typeface="Kristen ITC" panose="03050502040202030202" pitchFamily="66" charset="0"/>
            </a:endParaRPr>
          </a:p>
          <a:p>
            <a:r>
              <a:rPr lang="en-US" sz="2800" dirty="0" smtClean="0">
                <a:latin typeface="Kristen ITC" panose="03050502040202030202" pitchFamily="66" charset="0"/>
              </a:rPr>
              <a:t>David</a:t>
            </a:r>
          </a:p>
          <a:p>
            <a:r>
              <a:rPr lang="en-US" sz="2800" dirty="0" smtClean="0">
                <a:latin typeface="Kristen ITC" panose="03050502040202030202" pitchFamily="66" charset="0"/>
              </a:rPr>
              <a:t>Katie</a:t>
            </a:r>
          </a:p>
          <a:p>
            <a:r>
              <a:rPr lang="en-US" sz="2800" dirty="0" smtClean="0">
                <a:latin typeface="Kristen ITC" panose="03050502040202030202" pitchFamily="66" charset="0"/>
              </a:rPr>
              <a:t>Ricky</a:t>
            </a:r>
          </a:p>
          <a:p>
            <a:r>
              <a:rPr lang="en-US" sz="2800" dirty="0" err="1" smtClean="0">
                <a:latin typeface="Kristen ITC" panose="03050502040202030202" pitchFamily="66" charset="0"/>
              </a:rPr>
              <a:t>Endya</a:t>
            </a:r>
            <a:endParaRPr lang="en-US" sz="2800" dirty="0" smtClean="0">
              <a:latin typeface="Kristen ITC" panose="03050502040202030202" pitchFamily="66" charset="0"/>
            </a:endParaRPr>
          </a:p>
          <a:p>
            <a:r>
              <a:rPr lang="en-US" sz="2800" dirty="0" smtClean="0">
                <a:latin typeface="Kristen ITC" panose="03050502040202030202" pitchFamily="66" charset="0"/>
              </a:rPr>
              <a:t>Nelson</a:t>
            </a:r>
          </a:p>
          <a:p>
            <a:r>
              <a:rPr lang="en-US" sz="2800" dirty="0" smtClean="0">
                <a:latin typeface="Kristen ITC" panose="03050502040202030202" pitchFamily="66" charset="0"/>
              </a:rPr>
              <a:t>Timothy</a:t>
            </a:r>
          </a:p>
          <a:p>
            <a:r>
              <a:rPr lang="en-US" sz="2800" dirty="0" smtClean="0">
                <a:latin typeface="Kristen ITC" panose="03050502040202030202" pitchFamily="66" charset="0"/>
              </a:rPr>
              <a:t>Kiara</a:t>
            </a:r>
          </a:p>
          <a:p>
            <a:r>
              <a:rPr lang="en-US" sz="2800" dirty="0" err="1" smtClean="0">
                <a:latin typeface="Kristen ITC" panose="03050502040202030202" pitchFamily="66" charset="0"/>
              </a:rPr>
              <a:t>Chanah</a:t>
            </a:r>
            <a:endParaRPr lang="en-US" sz="2800" dirty="0" smtClean="0">
              <a:latin typeface="Kristen ITC" panose="03050502040202030202" pitchFamily="66" charset="0"/>
            </a:endParaRPr>
          </a:p>
          <a:p>
            <a:r>
              <a:rPr lang="en-US" sz="2800" dirty="0" smtClean="0">
                <a:latin typeface="Kristen ITC" panose="03050502040202030202" pitchFamily="66" charset="0"/>
              </a:rPr>
              <a:t>Isaiah</a:t>
            </a:r>
          </a:p>
          <a:p>
            <a:r>
              <a:rPr lang="en-US" sz="2800" dirty="0" smtClean="0">
                <a:latin typeface="Kristen ITC" panose="03050502040202030202" pitchFamily="66" charset="0"/>
              </a:rPr>
              <a:t>Brooke</a:t>
            </a:r>
          </a:p>
          <a:p>
            <a:endParaRPr lang="en-US" dirty="0" smtClean="0">
              <a:latin typeface="Kristen ITC" panose="03050502040202030202" pitchFamily="66" charset="0"/>
            </a:endParaRPr>
          </a:p>
          <a:p>
            <a:endParaRPr lang="en-US" dirty="0"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00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508" y="428368"/>
            <a:ext cx="11335265" cy="698652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3200" dirty="0" smtClean="0">
                <a:latin typeface="Kristen ITC" panose="03050502040202030202" pitchFamily="66" charset="0"/>
              </a:rPr>
              <a:t>6th Period-Writers</a:t>
            </a:r>
          </a:p>
          <a:p>
            <a:endParaRPr lang="en-US" sz="3200" dirty="0">
              <a:latin typeface="Kristen ITC" panose="03050502040202030202" pitchFamily="66" charset="0"/>
            </a:endParaRPr>
          </a:p>
          <a:p>
            <a:r>
              <a:rPr lang="en-US" sz="3200" dirty="0" smtClean="0">
                <a:latin typeface="Kristen ITC" panose="03050502040202030202" pitchFamily="66" charset="0"/>
              </a:rPr>
              <a:t>Luis</a:t>
            </a:r>
          </a:p>
          <a:p>
            <a:r>
              <a:rPr lang="en-US" sz="3200" dirty="0" smtClean="0">
                <a:latin typeface="Kristen ITC" panose="03050502040202030202" pitchFamily="66" charset="0"/>
              </a:rPr>
              <a:t>Nadia</a:t>
            </a:r>
          </a:p>
          <a:p>
            <a:r>
              <a:rPr lang="en-US" sz="3200" dirty="0" err="1" smtClean="0">
                <a:latin typeface="Kristen ITC" panose="03050502040202030202" pitchFamily="66" charset="0"/>
              </a:rPr>
              <a:t>Breyana</a:t>
            </a:r>
            <a:endParaRPr lang="en-US" sz="3200" dirty="0" smtClean="0">
              <a:latin typeface="Kristen ITC" panose="03050502040202030202" pitchFamily="66" charset="0"/>
            </a:endParaRPr>
          </a:p>
          <a:p>
            <a:r>
              <a:rPr lang="en-US" sz="3200" dirty="0" err="1" smtClean="0">
                <a:latin typeface="Kristen ITC" panose="03050502040202030202" pitchFamily="66" charset="0"/>
              </a:rPr>
              <a:t>Naseer</a:t>
            </a:r>
            <a:endParaRPr lang="en-US" sz="3200" dirty="0" smtClean="0">
              <a:latin typeface="Kristen ITC" panose="03050502040202030202" pitchFamily="66" charset="0"/>
            </a:endParaRPr>
          </a:p>
          <a:p>
            <a:r>
              <a:rPr lang="en-US" sz="3200" dirty="0" smtClean="0">
                <a:latin typeface="Kristen ITC" panose="03050502040202030202" pitchFamily="66" charset="0"/>
              </a:rPr>
              <a:t>Raymond</a:t>
            </a:r>
          </a:p>
          <a:p>
            <a:r>
              <a:rPr lang="en-US" sz="3200" dirty="0" err="1" smtClean="0">
                <a:latin typeface="Kristen ITC" panose="03050502040202030202" pitchFamily="66" charset="0"/>
              </a:rPr>
              <a:t>Cheuvi</a:t>
            </a:r>
            <a:endParaRPr lang="en-US" sz="3200" dirty="0" smtClean="0">
              <a:latin typeface="Kristen ITC" panose="03050502040202030202" pitchFamily="66" charset="0"/>
            </a:endParaRPr>
          </a:p>
          <a:p>
            <a:r>
              <a:rPr lang="en-US" sz="3200" dirty="0" smtClean="0">
                <a:latin typeface="Kristen ITC" panose="03050502040202030202" pitchFamily="66" charset="0"/>
              </a:rPr>
              <a:t>Melanie</a:t>
            </a:r>
          </a:p>
          <a:p>
            <a:r>
              <a:rPr lang="en-US" sz="3200" dirty="0" err="1" smtClean="0">
                <a:latin typeface="Kristen ITC" panose="03050502040202030202" pitchFamily="66" charset="0"/>
              </a:rPr>
              <a:t>Jacueline</a:t>
            </a:r>
            <a:endParaRPr lang="en-US" sz="3200" dirty="0" smtClean="0">
              <a:latin typeface="Kristen ITC" panose="03050502040202030202" pitchFamily="66" charset="0"/>
            </a:endParaRPr>
          </a:p>
          <a:p>
            <a:r>
              <a:rPr lang="en-US" sz="3200" dirty="0" smtClean="0">
                <a:latin typeface="Kristen ITC" panose="03050502040202030202" pitchFamily="66" charset="0"/>
              </a:rPr>
              <a:t>David</a:t>
            </a:r>
          </a:p>
          <a:p>
            <a:endParaRPr lang="en-US" sz="3200" dirty="0">
              <a:latin typeface="Kristen ITC" panose="03050502040202030202" pitchFamily="66" charset="0"/>
            </a:endParaRPr>
          </a:p>
          <a:p>
            <a:endParaRPr lang="en-US" sz="3200" dirty="0" smtClean="0">
              <a:latin typeface="Kristen ITC" panose="03050502040202030202" pitchFamily="66" charset="0"/>
            </a:endParaRPr>
          </a:p>
          <a:p>
            <a:r>
              <a:rPr lang="en-US" sz="3200" dirty="0" smtClean="0">
                <a:latin typeface="Kristen ITC" panose="03050502040202030202" pitchFamily="66" charset="0"/>
              </a:rPr>
              <a:t>Vanessa</a:t>
            </a:r>
          </a:p>
          <a:p>
            <a:r>
              <a:rPr lang="en-US" sz="3200" dirty="0" smtClean="0">
                <a:latin typeface="Kristen ITC" panose="03050502040202030202" pitchFamily="66" charset="0"/>
              </a:rPr>
              <a:t>Nayeli</a:t>
            </a:r>
          </a:p>
          <a:p>
            <a:r>
              <a:rPr lang="en-US" sz="3200" dirty="0" err="1" smtClean="0">
                <a:latin typeface="Kristen ITC" panose="03050502040202030202" pitchFamily="66" charset="0"/>
              </a:rPr>
              <a:t>Cinthia</a:t>
            </a:r>
            <a:endParaRPr lang="en-US" sz="3200" dirty="0" smtClean="0">
              <a:latin typeface="Kristen ITC" panose="03050502040202030202" pitchFamily="66" charset="0"/>
            </a:endParaRPr>
          </a:p>
          <a:p>
            <a:r>
              <a:rPr lang="en-US" sz="3200" dirty="0" err="1" smtClean="0">
                <a:latin typeface="Kristen ITC" panose="03050502040202030202" pitchFamily="66" charset="0"/>
              </a:rPr>
              <a:t>Ja’liaya</a:t>
            </a:r>
            <a:endParaRPr lang="en-US" sz="3200" dirty="0" smtClean="0">
              <a:latin typeface="Kristen ITC" panose="03050502040202030202" pitchFamily="66" charset="0"/>
            </a:endParaRPr>
          </a:p>
          <a:p>
            <a:r>
              <a:rPr lang="en-US" sz="3200" dirty="0" smtClean="0">
                <a:latin typeface="Kristen ITC" panose="03050502040202030202" pitchFamily="66" charset="0"/>
              </a:rPr>
              <a:t>Andy</a:t>
            </a:r>
          </a:p>
          <a:p>
            <a:r>
              <a:rPr lang="en-US" sz="3200" dirty="0" smtClean="0">
                <a:latin typeface="Kristen ITC" panose="03050502040202030202" pitchFamily="66" charset="0"/>
              </a:rPr>
              <a:t>Jacob</a:t>
            </a:r>
          </a:p>
          <a:p>
            <a:r>
              <a:rPr lang="en-US" sz="3200" dirty="0" smtClean="0">
                <a:latin typeface="Kristen ITC" panose="03050502040202030202" pitchFamily="66" charset="0"/>
              </a:rPr>
              <a:t>Alana</a:t>
            </a:r>
          </a:p>
          <a:p>
            <a:endParaRPr lang="en-US" dirty="0">
              <a:latin typeface="Kristen ITC" panose="03050502040202030202" pitchFamily="66" charset="0"/>
            </a:endParaRPr>
          </a:p>
          <a:p>
            <a:endParaRPr lang="en-US" dirty="0"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53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B4B4B"/>
      </a:dk2>
      <a:lt2>
        <a:srgbClr val="8ED5C1"/>
      </a:lt2>
      <a:accent1>
        <a:srgbClr val="73CBB2"/>
      </a:accent1>
      <a:accent2>
        <a:srgbClr val="AACD5B"/>
      </a:accent2>
      <a:accent3>
        <a:srgbClr val="65A9E1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47428100-C732-4B2E-A30A-5273F581A0F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29</TotalTime>
  <Words>321</Words>
  <Application>Microsoft Office PowerPoint</Application>
  <PresentationFormat>Widescreen</PresentationFormat>
  <Paragraphs>157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Comic Sans MS</vt:lpstr>
      <vt:lpstr>Corbel</vt:lpstr>
      <vt:lpstr>Kristen ITC</vt:lpstr>
      <vt:lpstr>Times New Roman</vt:lpstr>
      <vt:lpstr>Wingdings</vt:lpstr>
      <vt:lpstr>Depth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Barbara Fronk</dc:creator>
  <cp:lastModifiedBy>Barbara Fronk</cp:lastModifiedBy>
  <cp:revision>5</cp:revision>
  <dcterms:created xsi:type="dcterms:W3CDTF">2017-02-02T01:26:06Z</dcterms:created>
  <dcterms:modified xsi:type="dcterms:W3CDTF">2017-02-02T01:56:26Z</dcterms:modified>
</cp:coreProperties>
</file>