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362" y="551935"/>
            <a:ext cx="11071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Good Morning Golden Panthers!!</a:t>
            </a:r>
          </a:p>
          <a:p>
            <a:pPr algn="ctr"/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2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Please visit your locker, eat a great breakfast and visit quietly!!!</a:t>
            </a:r>
          </a:p>
          <a:p>
            <a:pPr algn="ctr"/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2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You are the best homeroom and I appreciate you!!!</a:t>
            </a:r>
          </a:p>
          <a:p>
            <a:pPr algn="ctr"/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93" y="3721242"/>
            <a:ext cx="3843088" cy="28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172" y="357352"/>
            <a:ext cx="1062595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Playing Directions: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(Two Person Play)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Kristen ITC" panose="03050502040202030202" pitchFamily="66" charset="0"/>
              </a:rPr>
              <a:t>One partner picks a word:  simple, compound, complex or conjunction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Kristen ITC" panose="03050502040202030202" pitchFamily="66" charset="0"/>
              </a:rPr>
              <a:t>The partner holding the cootie catcher spells out the word, moving the flaps side to side and in and out with the letters.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Kristen ITC" panose="03050502040202030202" pitchFamily="66" charset="0"/>
              </a:rPr>
              <a:t>The other partner chooses one of the inside numbers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Kristen ITC" panose="03050502040202030202" pitchFamily="66" charset="0"/>
              </a:rPr>
              <a:t>The partner holding the cootie catcher moves the flaps to that number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Kristen ITC" panose="03050502040202030202" pitchFamily="66" charset="0"/>
              </a:rPr>
              <a:t>The other partner chooses another number.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Kristen ITC" panose="03050502040202030202" pitchFamily="66" charset="0"/>
              </a:rPr>
              <a:t>The partner holding the cootie catcher reads the sentence for the other person to determine if it is a simple, compound, or complex sentence.</a:t>
            </a:r>
            <a:endParaRPr lang="en-US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557" y="420130"/>
            <a:ext cx="1077509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</a:rPr>
              <a:t>Welcome to Class!!!</a:t>
            </a:r>
          </a:p>
          <a:p>
            <a:pPr algn="ctr"/>
            <a:endParaRPr lang="en-US" sz="3200" b="1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</a:rPr>
              <a:t>Only 8 days until our February Break!  Let’s stay strong and focused!!</a:t>
            </a:r>
          </a:p>
          <a:p>
            <a:pPr algn="ctr"/>
            <a:endParaRPr lang="en-US" sz="3200" b="1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817" y="2610072"/>
            <a:ext cx="4876572" cy="36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119" y="428368"/>
            <a:ext cx="1101398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</a:rPr>
              <a:t>Today’s agenda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</a:rPr>
              <a:t>: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</a:rPr>
              <a:t>Fold our Cootie Catchers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</a:rPr>
              <a:t>Sentence types practice with a partner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</a:rPr>
              <a:t>Luck of the Draw closing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81" y="403654"/>
            <a:ext cx="109316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>
                    <a:lumMod val="85000"/>
                  </a:schemeClr>
                </a:solidFill>
              </a:rPr>
              <a:t>Sacred last 5 minutes</a:t>
            </a: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</a:rPr>
              <a:t>!!!!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chemeClr val="accent3"/>
                </a:solidFill>
              </a:rPr>
              <a:t>Everyone is seated and quiet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We have all papers filed safely in binder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Luck of the </a:t>
            </a:r>
            <a:r>
              <a:rPr lang="en-US" sz="2800" b="1" smtClean="0">
                <a:solidFill>
                  <a:schemeClr val="tx2">
                    <a:lumMod val="75000"/>
                  </a:schemeClr>
                </a:solidFill>
              </a:rPr>
              <a:t>Draw time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371" y="3935112"/>
            <a:ext cx="6020952" cy="2587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6563" y="2644346"/>
            <a:ext cx="3880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Lol,  this is how you should look!!!</a:t>
            </a:r>
            <a:endParaRPr lang="en-US" sz="2400" dirty="0">
              <a:solidFill>
                <a:schemeClr val="tx2"/>
              </a:solidFill>
              <a:latin typeface="Kristen ITC" panose="03050502040202030202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960973" y="3518630"/>
            <a:ext cx="1754659" cy="8721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9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467</TotalTime>
  <Words>197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Corbel</vt:lpstr>
      <vt:lpstr>Kristen ITC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5</cp:revision>
  <dcterms:created xsi:type="dcterms:W3CDTF">2017-02-08T01:32:20Z</dcterms:created>
  <dcterms:modified xsi:type="dcterms:W3CDTF">2017-02-08T21:13:09Z</dcterms:modified>
</cp:coreProperties>
</file>