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1" r:id="rId4"/>
    <p:sldId id="260" r:id="rId5"/>
    <p:sldId id="25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3/3/2017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HTsruSlSL7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411" y="337751"/>
            <a:ext cx="11121081" cy="6124754"/>
          </a:xfrm>
          <a:prstGeom prst="rect">
            <a:avLst/>
          </a:prstGeom>
          <a:noFill/>
        </p:spPr>
        <p:txBody>
          <a:bodyPr wrap="square" rtlCol="0">
            <a:spAutoFit/>
          </a:bodyPr>
          <a:lstStyle/>
          <a:p>
            <a:pPr algn="ctr"/>
            <a:r>
              <a:rPr lang="en-US" sz="2800" b="1" dirty="0" smtClean="0">
                <a:solidFill>
                  <a:schemeClr val="accent4">
                    <a:lumMod val="75000"/>
                  </a:schemeClr>
                </a:solidFill>
                <a:latin typeface="Kristen ITC" panose="03050502040202030202" pitchFamily="66" charset="0"/>
              </a:rPr>
              <a:t>Welcome Golden Panthers!</a:t>
            </a:r>
          </a:p>
          <a:p>
            <a:pPr algn="ctr"/>
            <a:endParaRPr lang="en-US" sz="2800" b="1" dirty="0" smtClean="0">
              <a:solidFill>
                <a:schemeClr val="accent4">
                  <a:lumMod val="75000"/>
                </a:schemeClr>
              </a:solidFill>
              <a:latin typeface="Kristen ITC" panose="03050502040202030202" pitchFamily="66" charset="0"/>
            </a:endParaRPr>
          </a:p>
          <a:p>
            <a:pPr algn="ctr"/>
            <a:r>
              <a:rPr lang="en-US" sz="2800" b="1" dirty="0" smtClean="0">
                <a:solidFill>
                  <a:schemeClr val="accent4">
                    <a:lumMod val="75000"/>
                  </a:schemeClr>
                </a:solidFill>
                <a:latin typeface="Kristen ITC" panose="03050502040202030202" pitchFamily="66" charset="0"/>
              </a:rPr>
              <a:t>Thank you for a wonderful week!</a:t>
            </a:r>
          </a:p>
          <a:p>
            <a:endParaRPr lang="en-US" sz="2800" b="1" dirty="0">
              <a:solidFill>
                <a:schemeClr val="accent4">
                  <a:lumMod val="75000"/>
                </a:schemeClr>
              </a:solidFill>
              <a:latin typeface="Kristen ITC" panose="03050502040202030202" pitchFamily="66" charset="0"/>
            </a:endParaRPr>
          </a:p>
          <a:p>
            <a:r>
              <a:rPr lang="en-US" sz="2800" b="1" dirty="0" smtClean="0">
                <a:solidFill>
                  <a:schemeClr val="accent4">
                    <a:lumMod val="75000"/>
                  </a:schemeClr>
                </a:solidFill>
                <a:latin typeface="Kristen ITC" panose="03050502040202030202" pitchFamily="66" charset="0"/>
              </a:rPr>
              <a:t>Boys … Zero days since last food on the floor incident!  Be careful please!</a:t>
            </a:r>
          </a:p>
          <a:p>
            <a:endParaRPr lang="en-US" sz="2800" b="1" dirty="0">
              <a:solidFill>
                <a:schemeClr val="accent4">
                  <a:lumMod val="75000"/>
                </a:schemeClr>
              </a:solidFill>
              <a:latin typeface="Kristen ITC" panose="03050502040202030202" pitchFamily="66" charset="0"/>
            </a:endParaRPr>
          </a:p>
          <a:p>
            <a:endParaRPr lang="en-US" sz="2800" b="1" dirty="0" smtClean="0">
              <a:solidFill>
                <a:schemeClr val="accent4">
                  <a:lumMod val="75000"/>
                </a:schemeClr>
              </a:solidFill>
              <a:latin typeface="Kristen ITC" panose="03050502040202030202" pitchFamily="66" charset="0"/>
            </a:endParaRPr>
          </a:p>
          <a:p>
            <a:endParaRPr lang="en-US" sz="2800" b="1" dirty="0">
              <a:solidFill>
                <a:schemeClr val="accent4">
                  <a:lumMod val="75000"/>
                </a:schemeClr>
              </a:solidFill>
              <a:latin typeface="Kristen ITC" panose="03050502040202030202" pitchFamily="66" charset="0"/>
            </a:endParaRPr>
          </a:p>
          <a:p>
            <a:endParaRPr lang="en-US" sz="2800" b="1" dirty="0" smtClean="0">
              <a:solidFill>
                <a:schemeClr val="accent4">
                  <a:lumMod val="75000"/>
                </a:schemeClr>
              </a:solidFill>
              <a:latin typeface="Kristen ITC" panose="03050502040202030202" pitchFamily="66" charset="0"/>
            </a:endParaRPr>
          </a:p>
          <a:p>
            <a:endParaRPr lang="en-US" sz="2800" b="1" dirty="0">
              <a:solidFill>
                <a:schemeClr val="accent4">
                  <a:lumMod val="75000"/>
                </a:schemeClr>
              </a:solidFill>
              <a:latin typeface="Kristen ITC" panose="03050502040202030202" pitchFamily="66" charset="0"/>
            </a:endParaRPr>
          </a:p>
          <a:p>
            <a:endParaRPr lang="en-US" sz="2800" b="1" dirty="0" smtClean="0">
              <a:solidFill>
                <a:schemeClr val="accent4">
                  <a:lumMod val="75000"/>
                </a:schemeClr>
              </a:solidFill>
              <a:latin typeface="Kristen ITC" panose="03050502040202030202" pitchFamily="66" charset="0"/>
            </a:endParaRPr>
          </a:p>
          <a:p>
            <a:endParaRPr lang="en-US" sz="2800" b="1" dirty="0">
              <a:solidFill>
                <a:schemeClr val="accent4">
                  <a:lumMod val="75000"/>
                </a:schemeClr>
              </a:solidFill>
              <a:latin typeface="Kristen ITC" panose="03050502040202030202" pitchFamily="66" charset="0"/>
            </a:endParaRPr>
          </a:p>
          <a:p>
            <a:endParaRPr lang="en-US" sz="2800" b="1" dirty="0">
              <a:solidFill>
                <a:schemeClr val="accent4">
                  <a:lumMod val="75000"/>
                </a:schemeClr>
              </a:solidFill>
              <a:latin typeface="Kristen ITC" panose="03050502040202030202" pitchFamily="66" charset="0"/>
            </a:endParaRPr>
          </a:p>
        </p:txBody>
      </p:sp>
      <p:pic>
        <p:nvPicPr>
          <p:cNvPr id="3" name="Picture 2"/>
          <p:cNvPicPr>
            <a:picLocks noChangeAspect="1"/>
          </p:cNvPicPr>
          <p:nvPr/>
        </p:nvPicPr>
        <p:blipFill>
          <a:blip r:embed="rId2"/>
          <a:stretch>
            <a:fillRect/>
          </a:stretch>
        </p:blipFill>
        <p:spPr>
          <a:xfrm>
            <a:off x="4522573" y="2800963"/>
            <a:ext cx="2481777" cy="3506003"/>
          </a:xfrm>
          <a:prstGeom prst="rect">
            <a:avLst/>
          </a:prstGeom>
        </p:spPr>
      </p:pic>
    </p:spTree>
    <p:extLst>
      <p:ext uri="{BB962C8B-B14F-4D97-AF65-F5344CB8AC3E}">
        <p14:creationId xmlns:p14="http://schemas.microsoft.com/office/powerpoint/2010/main" val="2404662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3697" y="387178"/>
            <a:ext cx="11178746" cy="6001643"/>
          </a:xfrm>
          <a:prstGeom prst="rect">
            <a:avLst/>
          </a:prstGeom>
          <a:noFill/>
        </p:spPr>
        <p:txBody>
          <a:bodyPr wrap="square" rtlCol="0">
            <a:spAutoFit/>
          </a:bodyPr>
          <a:lstStyle/>
          <a:p>
            <a:pPr algn="ctr"/>
            <a:r>
              <a:rPr lang="en-US" sz="3200" dirty="0" smtClean="0">
                <a:solidFill>
                  <a:schemeClr val="bg1"/>
                </a:solidFill>
                <a:latin typeface="Kristen ITC" panose="03050502040202030202" pitchFamily="66" charset="0"/>
              </a:rPr>
              <a:t>Welcome  ELA!!!</a:t>
            </a:r>
          </a:p>
          <a:p>
            <a:endParaRPr lang="en-US" sz="3200" dirty="0">
              <a:solidFill>
                <a:schemeClr val="bg1"/>
              </a:solidFill>
              <a:latin typeface="Kristen ITC" panose="03050502040202030202" pitchFamily="66" charset="0"/>
            </a:endParaRPr>
          </a:p>
          <a:p>
            <a:r>
              <a:rPr lang="en-US" sz="3200" dirty="0" smtClean="0">
                <a:solidFill>
                  <a:schemeClr val="bg1"/>
                </a:solidFill>
                <a:latin typeface="Kristen ITC" panose="03050502040202030202" pitchFamily="66" charset="0"/>
              </a:rPr>
              <a:t>Please get your folder and take out your homework sheet “Practice Proving”  You wrote three supports for one of the statements on Wednesday’s opener.  The remaining statements with three supports are due today!!</a:t>
            </a:r>
          </a:p>
          <a:p>
            <a:endParaRPr lang="en-US" sz="3200" dirty="0">
              <a:solidFill>
                <a:schemeClr val="bg1"/>
              </a:solidFill>
              <a:latin typeface="Kristen ITC" panose="03050502040202030202" pitchFamily="66" charset="0"/>
            </a:endParaRPr>
          </a:p>
          <a:p>
            <a:endParaRPr lang="en-US" sz="3200" dirty="0" smtClean="0">
              <a:solidFill>
                <a:schemeClr val="bg1"/>
              </a:solidFill>
              <a:latin typeface="Kristen ITC" panose="03050502040202030202" pitchFamily="66" charset="0"/>
            </a:endParaRPr>
          </a:p>
          <a:p>
            <a:endParaRPr lang="en-US" sz="3200" dirty="0">
              <a:solidFill>
                <a:schemeClr val="bg1"/>
              </a:solidFill>
              <a:latin typeface="Kristen ITC" panose="03050502040202030202" pitchFamily="66" charset="0"/>
            </a:endParaRPr>
          </a:p>
          <a:p>
            <a:endParaRPr lang="en-US" sz="3200" dirty="0" smtClean="0">
              <a:solidFill>
                <a:schemeClr val="bg1"/>
              </a:solidFill>
              <a:latin typeface="Kristen ITC" panose="03050502040202030202" pitchFamily="66" charset="0"/>
            </a:endParaRPr>
          </a:p>
          <a:p>
            <a:endParaRPr lang="en-US" sz="3200" dirty="0">
              <a:solidFill>
                <a:schemeClr val="bg1"/>
              </a:solidFill>
              <a:latin typeface="Kristen ITC" panose="03050502040202030202" pitchFamily="66" charset="0"/>
            </a:endParaRPr>
          </a:p>
        </p:txBody>
      </p:sp>
      <p:pic>
        <p:nvPicPr>
          <p:cNvPr id="3" name="Picture 2"/>
          <p:cNvPicPr>
            <a:picLocks noChangeAspect="1"/>
          </p:cNvPicPr>
          <p:nvPr/>
        </p:nvPicPr>
        <p:blipFill>
          <a:blip r:embed="rId2"/>
          <a:stretch>
            <a:fillRect/>
          </a:stretch>
        </p:blipFill>
        <p:spPr>
          <a:xfrm>
            <a:off x="4366054" y="3510072"/>
            <a:ext cx="2662881" cy="3110962"/>
          </a:xfrm>
          <a:prstGeom prst="rect">
            <a:avLst/>
          </a:prstGeom>
        </p:spPr>
      </p:pic>
    </p:spTree>
    <p:extLst>
      <p:ext uri="{BB962C8B-B14F-4D97-AF65-F5344CB8AC3E}">
        <p14:creationId xmlns:p14="http://schemas.microsoft.com/office/powerpoint/2010/main" val="3045237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741" y="304800"/>
            <a:ext cx="11211697" cy="5632311"/>
          </a:xfrm>
          <a:prstGeom prst="rect">
            <a:avLst/>
          </a:prstGeom>
          <a:noFill/>
        </p:spPr>
        <p:txBody>
          <a:bodyPr wrap="square" rtlCol="0">
            <a:spAutoFit/>
          </a:bodyPr>
          <a:lstStyle/>
          <a:p>
            <a:r>
              <a:rPr lang="en-US" sz="3600" dirty="0" smtClean="0">
                <a:solidFill>
                  <a:schemeClr val="bg1"/>
                </a:solidFill>
                <a:latin typeface="Kristen ITC" panose="03050502040202030202" pitchFamily="66" charset="0"/>
              </a:rPr>
              <a:t>Welcome ELT!!!</a:t>
            </a:r>
          </a:p>
          <a:p>
            <a:endParaRPr lang="en-US" sz="3600" dirty="0">
              <a:solidFill>
                <a:schemeClr val="bg1"/>
              </a:solidFill>
              <a:latin typeface="Kristen ITC" panose="03050502040202030202" pitchFamily="66" charset="0"/>
            </a:endParaRPr>
          </a:p>
          <a:p>
            <a:r>
              <a:rPr lang="en-US" sz="3600" dirty="0" smtClean="0">
                <a:solidFill>
                  <a:schemeClr val="bg1"/>
                </a:solidFill>
                <a:latin typeface="Kristen ITC" panose="03050502040202030202" pitchFamily="66" charset="0"/>
              </a:rPr>
              <a:t>Its Math Day!!! </a:t>
            </a:r>
          </a:p>
          <a:p>
            <a:endParaRPr lang="en-US" sz="3600" dirty="0">
              <a:solidFill>
                <a:schemeClr val="bg1"/>
              </a:solidFill>
              <a:latin typeface="Kristen ITC" panose="03050502040202030202" pitchFamily="66" charset="0"/>
            </a:endParaRPr>
          </a:p>
          <a:p>
            <a:r>
              <a:rPr lang="en-US" sz="3600" dirty="0" smtClean="0">
                <a:solidFill>
                  <a:schemeClr val="bg1"/>
                </a:solidFill>
                <a:latin typeface="Kristen ITC" panose="03050502040202030202" pitchFamily="66" charset="0"/>
              </a:rPr>
              <a:t>Please get your math folder from the back and take a seat!</a:t>
            </a:r>
          </a:p>
          <a:p>
            <a:endParaRPr lang="en-US" sz="3600" dirty="0">
              <a:solidFill>
                <a:schemeClr val="bg1"/>
              </a:solidFill>
              <a:latin typeface="Kristen ITC" panose="03050502040202030202" pitchFamily="66" charset="0"/>
            </a:endParaRPr>
          </a:p>
          <a:p>
            <a:endParaRPr lang="en-US" sz="3600" dirty="0" smtClean="0">
              <a:solidFill>
                <a:schemeClr val="bg1"/>
              </a:solidFill>
              <a:latin typeface="Kristen ITC" panose="03050502040202030202" pitchFamily="66" charset="0"/>
            </a:endParaRPr>
          </a:p>
          <a:p>
            <a:endParaRPr lang="en-US" sz="3600" dirty="0">
              <a:solidFill>
                <a:schemeClr val="bg1"/>
              </a:solidFill>
              <a:latin typeface="Kristen ITC" panose="03050502040202030202" pitchFamily="66" charset="0"/>
            </a:endParaRPr>
          </a:p>
          <a:p>
            <a:endParaRPr lang="en-US" sz="3600" dirty="0">
              <a:solidFill>
                <a:schemeClr val="bg1"/>
              </a:solidFill>
              <a:latin typeface="Kristen ITC" panose="03050502040202030202" pitchFamily="66" charset="0"/>
            </a:endParaRPr>
          </a:p>
        </p:txBody>
      </p:sp>
      <p:pic>
        <p:nvPicPr>
          <p:cNvPr id="3" name="Picture 2"/>
          <p:cNvPicPr>
            <a:picLocks noChangeAspect="1"/>
          </p:cNvPicPr>
          <p:nvPr/>
        </p:nvPicPr>
        <p:blipFill>
          <a:blip r:embed="rId2"/>
          <a:stretch>
            <a:fillRect/>
          </a:stretch>
        </p:blipFill>
        <p:spPr>
          <a:xfrm>
            <a:off x="3937685" y="3536910"/>
            <a:ext cx="3867727" cy="2760767"/>
          </a:xfrm>
          <a:prstGeom prst="rect">
            <a:avLst/>
          </a:prstGeom>
        </p:spPr>
      </p:pic>
    </p:spTree>
    <p:extLst>
      <p:ext uri="{BB962C8B-B14F-4D97-AF65-F5344CB8AC3E}">
        <p14:creationId xmlns:p14="http://schemas.microsoft.com/office/powerpoint/2010/main" val="2299070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984" y="444843"/>
            <a:ext cx="11055178" cy="5816977"/>
          </a:xfrm>
          <a:prstGeom prst="rect">
            <a:avLst/>
          </a:prstGeom>
          <a:noFill/>
        </p:spPr>
        <p:txBody>
          <a:bodyPr wrap="square" rtlCol="0">
            <a:spAutoFit/>
          </a:bodyPr>
          <a:lstStyle/>
          <a:p>
            <a:r>
              <a:rPr lang="en-US" sz="2800" u="sng" dirty="0" smtClean="0">
                <a:solidFill>
                  <a:schemeClr val="bg1"/>
                </a:solidFill>
                <a:latin typeface="Kristen ITC" panose="03050502040202030202" pitchFamily="66" charset="0"/>
              </a:rPr>
              <a:t>Today’s Agenda</a:t>
            </a:r>
            <a:r>
              <a:rPr lang="en-US" sz="2800" dirty="0" smtClean="0">
                <a:solidFill>
                  <a:schemeClr val="bg1"/>
                </a:solidFill>
                <a:latin typeface="Kristen ITC" panose="03050502040202030202" pitchFamily="66" charset="0"/>
              </a:rPr>
              <a:t>:</a:t>
            </a:r>
          </a:p>
          <a:p>
            <a:endParaRPr lang="en-US" sz="2800" dirty="0">
              <a:solidFill>
                <a:schemeClr val="bg1"/>
              </a:solidFill>
              <a:latin typeface="Kristen ITC" panose="03050502040202030202" pitchFamily="66" charset="0"/>
            </a:endParaRPr>
          </a:p>
          <a:p>
            <a:r>
              <a:rPr lang="en-US" sz="2800" dirty="0" smtClean="0">
                <a:solidFill>
                  <a:schemeClr val="bg1"/>
                </a:solidFill>
                <a:latin typeface="Kristen ITC" panose="03050502040202030202" pitchFamily="66" charset="0"/>
              </a:rPr>
              <a:t> 1.  Collect  HW</a:t>
            </a:r>
          </a:p>
          <a:p>
            <a:endParaRPr lang="en-US" sz="2800" dirty="0">
              <a:solidFill>
                <a:schemeClr val="bg1"/>
              </a:solidFill>
              <a:latin typeface="Kristen ITC" panose="03050502040202030202" pitchFamily="66" charset="0"/>
            </a:endParaRPr>
          </a:p>
          <a:p>
            <a:endParaRPr lang="en-US" sz="2800" dirty="0">
              <a:solidFill>
                <a:schemeClr val="bg1"/>
              </a:solidFill>
              <a:latin typeface="Kristen ITC" panose="03050502040202030202" pitchFamily="66" charset="0"/>
            </a:endParaRPr>
          </a:p>
          <a:p>
            <a:pPr marL="342900" indent="-342900">
              <a:buAutoNum type="arabicPeriod" startAt="2"/>
            </a:pPr>
            <a:r>
              <a:rPr lang="en-US" sz="2800" dirty="0" smtClean="0">
                <a:solidFill>
                  <a:schemeClr val="bg1"/>
                </a:solidFill>
                <a:latin typeface="Kristen ITC" panose="03050502040202030202" pitchFamily="66" charset="0"/>
              </a:rPr>
              <a:t>Read  The Teenage Brain</a:t>
            </a:r>
          </a:p>
          <a:p>
            <a:endParaRPr lang="en-US" sz="2800" dirty="0" smtClean="0">
              <a:solidFill>
                <a:schemeClr val="bg1"/>
              </a:solidFill>
              <a:latin typeface="Kristen ITC" panose="03050502040202030202" pitchFamily="66" charset="0"/>
            </a:endParaRPr>
          </a:p>
          <a:p>
            <a:pPr marL="342900" indent="-342900">
              <a:buAutoNum type="arabicPeriod" startAt="2"/>
            </a:pPr>
            <a:endParaRPr lang="en-US" sz="2800" dirty="0">
              <a:solidFill>
                <a:schemeClr val="bg1"/>
              </a:solidFill>
              <a:latin typeface="Kristen ITC" panose="03050502040202030202" pitchFamily="66" charset="0"/>
            </a:endParaRPr>
          </a:p>
          <a:p>
            <a:pPr marL="342900" indent="-342900">
              <a:buAutoNum type="arabicPeriod" startAt="2"/>
            </a:pPr>
            <a:r>
              <a:rPr lang="en-US" sz="2800" dirty="0" smtClean="0">
                <a:solidFill>
                  <a:schemeClr val="bg1"/>
                </a:solidFill>
                <a:latin typeface="Kristen ITC" panose="03050502040202030202" pitchFamily="66" charset="0"/>
              </a:rPr>
              <a:t>Write your thesis statement (you will write the rough draft of essay on Monday.)  While you are writing thesis statements, I’ll check your Leave Children Alone essay responses for 9 pts.    </a:t>
            </a:r>
          </a:p>
          <a:p>
            <a:pPr marL="342900" indent="-342900">
              <a:buAutoNum type="arabicPeriod" startAt="2"/>
            </a:pPr>
            <a:endParaRPr lang="en-US" dirty="0">
              <a:solidFill>
                <a:schemeClr val="bg1"/>
              </a:solidFill>
              <a:latin typeface="Kristen ITC" panose="03050502040202030202" pitchFamily="66" charset="0"/>
            </a:endParaRPr>
          </a:p>
          <a:p>
            <a:pPr marL="342900" indent="-342900">
              <a:buAutoNum type="arabicPeriod" startAt="2"/>
            </a:pPr>
            <a:endParaRPr lang="en-US" dirty="0">
              <a:solidFill>
                <a:schemeClr val="bg1"/>
              </a:solidFill>
              <a:latin typeface="Kristen ITC" panose="03050502040202030202" pitchFamily="66" charset="0"/>
            </a:endParaRPr>
          </a:p>
        </p:txBody>
      </p:sp>
      <p:pic>
        <p:nvPicPr>
          <p:cNvPr id="3" name="Picture 2"/>
          <p:cNvPicPr>
            <a:picLocks noChangeAspect="1"/>
          </p:cNvPicPr>
          <p:nvPr/>
        </p:nvPicPr>
        <p:blipFill>
          <a:blip r:embed="rId2"/>
          <a:stretch>
            <a:fillRect/>
          </a:stretch>
        </p:blipFill>
        <p:spPr>
          <a:xfrm>
            <a:off x="5651157" y="433802"/>
            <a:ext cx="4566482" cy="3044321"/>
          </a:xfrm>
          <a:prstGeom prst="rect">
            <a:avLst/>
          </a:prstGeom>
        </p:spPr>
      </p:pic>
    </p:spTree>
    <p:extLst>
      <p:ext uri="{BB962C8B-B14F-4D97-AF65-F5344CB8AC3E}">
        <p14:creationId xmlns:p14="http://schemas.microsoft.com/office/powerpoint/2010/main" val="1632531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9826" y="707034"/>
            <a:ext cx="9176951" cy="1200329"/>
          </a:xfrm>
          <a:prstGeom prst="rect">
            <a:avLst/>
          </a:prstGeom>
          <a:noFill/>
        </p:spPr>
        <p:txBody>
          <a:bodyPr wrap="square" rtlCol="0">
            <a:spAutoFit/>
          </a:bodyPr>
          <a:lstStyle/>
          <a:p>
            <a:r>
              <a:rPr lang="en-US" dirty="0">
                <a:hlinkClick r:id="rId2"/>
              </a:rPr>
              <a:t>https://</a:t>
            </a:r>
            <a:r>
              <a:rPr lang="en-US" dirty="0" smtClean="0">
                <a:hlinkClick r:id="rId2"/>
              </a:rPr>
              <a:t>www.youtube.com/watch?v=HTsruSlSL7U</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381811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532</TotalTime>
  <Words>137</Words>
  <Application>Microsoft Office PowerPoint</Application>
  <PresentationFormat>Widescreen</PresentationFormat>
  <Paragraphs>35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Century Gothic</vt:lpstr>
      <vt:lpstr>Kristen ITC</vt:lpstr>
      <vt:lpstr>Wingdings 3</vt:lpstr>
      <vt:lpstr>Slice</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Fronk</dc:creator>
  <cp:lastModifiedBy>Barbara Fronk</cp:lastModifiedBy>
  <cp:revision>8</cp:revision>
  <dcterms:created xsi:type="dcterms:W3CDTF">2017-03-03T01:07:03Z</dcterms:created>
  <dcterms:modified xsi:type="dcterms:W3CDTF">2017-03-03T21:20:01Z</dcterms:modified>
</cp:coreProperties>
</file>