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6bl6bv333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838" y="337751"/>
            <a:ext cx="1111284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Good Morning Homeroom!!!</a:t>
            </a:r>
          </a:p>
          <a:p>
            <a:pPr algn="ctr"/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Please remember to be respectful, responsible and safe this morning!</a:t>
            </a:r>
          </a:p>
          <a:p>
            <a:pPr algn="ctr"/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Go to your locker, get some breakfast and sit quietly, please!!</a:t>
            </a:r>
          </a:p>
          <a:p>
            <a:pPr algn="ctr"/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5" y="3167447"/>
            <a:ext cx="4566508" cy="3424881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617838" y="3229233"/>
            <a:ext cx="3517557" cy="30891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64044" y="3864224"/>
            <a:ext cx="1886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My boys made a great breakfast for Mother’s Day!  Scrambled eggs, blueberry muffins and smoothies.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0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265" y="354227"/>
            <a:ext cx="109151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Welcome ELA!!!</a:t>
            </a:r>
          </a:p>
          <a:p>
            <a:pPr algn="ctr"/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Please be responsible, respectful and safe!</a:t>
            </a:r>
          </a:p>
          <a:p>
            <a:pPr algn="ctr"/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Sit quietly and begin working on your Top 10 Opener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!</a:t>
            </a: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51" y="2839270"/>
            <a:ext cx="4572396" cy="3420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11" y="3302648"/>
            <a:ext cx="3566469" cy="3066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3383" y="3904735"/>
            <a:ext cx="2421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My boys made a great breakfast for Mother’s Day!  Scrambled eggs, blueberry muffins and smoothies.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41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32" y="510746"/>
            <a:ext cx="1126936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This Week in ELA…</a:t>
            </a: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Monday (today) ------------------------------------------------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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Storybook </a:t>
            </a:r>
            <a:r>
              <a:rPr 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ppts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 are due</a:t>
            </a: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Tuesday            -------------------------------------------------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ELA Final Exam</a:t>
            </a: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Wednesday        ------------------------------------------------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Quarter 4 Benchmark, Mini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2</a:t>
            </a: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Thursday           -----------------------------------------------Finish BFG</a:t>
            </a: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Friday                ------------------------------------------------Quarter 4 Benchmark, Mini 3</a:t>
            </a:r>
          </a:p>
          <a:p>
            <a:endParaRPr lang="en-US" dirty="0"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endParaRPr lang="en-US" dirty="0" smtClean="0"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Kristen ITC" panose="03050502040202030202" pitchFamily="66" charset="0"/>
              </a:rPr>
              <a:t>                                              </a:t>
            </a:r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76" y="4186247"/>
            <a:ext cx="3991874" cy="23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0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32" y="510746"/>
            <a:ext cx="1126936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This Week in AC ELA…</a:t>
            </a: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Monday (today) ------------------------------------------------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Twisted Fairytale folders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 are due</a:t>
            </a: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Tuesday            -------------------------------------------------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ELA Final Exam</a:t>
            </a: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Wednesday        ------------------------------------------------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Quarter 4 Benchmark, Mini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2</a:t>
            </a: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Thursday           -----------------------------------------------Finish BFG</a:t>
            </a: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Friday                ------------------------------------------------Quarter 4 Benchmark, Mini 3</a:t>
            </a:r>
          </a:p>
          <a:p>
            <a:endParaRPr lang="en-US" dirty="0"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endParaRPr lang="en-US" dirty="0" smtClean="0"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endParaRPr lang="en-US" dirty="0"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endParaRPr lang="en-US" dirty="0" smtClean="0"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endParaRPr lang="en-US" dirty="0"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endParaRPr lang="en-US" dirty="0" smtClean="0"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endParaRPr lang="en-US" dirty="0"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endParaRPr lang="en-US" dirty="0" smtClean="0"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Kristen ITC" panose="03050502040202030202" pitchFamily="66" charset="0"/>
              </a:rPr>
              <a:t>                                              </a:t>
            </a:r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76" y="4186247"/>
            <a:ext cx="3991874" cy="23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455" y="436228"/>
            <a:ext cx="10830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Ducklings Doing Bombs!</a:t>
            </a: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r>
              <a:rPr lang="en-US" dirty="0" smtClean="0">
                <a:latin typeface="Kristen ITC" panose="03050502040202030202" pitchFamily="66" charset="0"/>
              </a:rPr>
              <a:t>Brain </a:t>
            </a:r>
            <a:r>
              <a:rPr lang="en-US" dirty="0">
                <a:latin typeface="Kristen ITC" panose="03050502040202030202" pitchFamily="66" charset="0"/>
              </a:rPr>
              <a:t>Break:  </a:t>
            </a:r>
            <a:r>
              <a:rPr lang="en-US" dirty="0">
                <a:latin typeface="Kristen ITC" panose="03050502040202030202" pitchFamily="66" charset="0"/>
                <a:hlinkClick r:id="rId2"/>
              </a:rPr>
              <a:t>https://</a:t>
            </a:r>
            <a:r>
              <a:rPr lang="en-US" dirty="0" smtClean="0">
                <a:latin typeface="Kristen ITC" panose="03050502040202030202" pitchFamily="66" charset="0"/>
                <a:hlinkClick r:id="rId2"/>
              </a:rPr>
              <a:t>www.youtube.com/watch?v=I6bl6bv333M</a:t>
            </a:r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0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97" y="345989"/>
            <a:ext cx="11310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Welcome ELT!!</a:t>
            </a:r>
          </a:p>
          <a:p>
            <a:pPr algn="ctr"/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Today’s Agenda…</a:t>
            </a:r>
          </a:p>
          <a:p>
            <a:endParaRPr lang="en-US" sz="2400" dirty="0"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The Length of a School Year – Partner Problem</a:t>
            </a:r>
          </a:p>
          <a:p>
            <a:pPr marL="342900" indent="-342900">
              <a:buAutoNum type="arabicPeriod"/>
            </a:pP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Bathroom and Locker Break</a:t>
            </a:r>
          </a:p>
          <a:p>
            <a:pPr marL="342900" indent="-342900">
              <a:buAutoNum type="arabicPeriod"/>
            </a:pP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Walk to lunch outside and visit with Corvette Guys (we’ll leave a few minutes early)</a:t>
            </a:r>
          </a:p>
          <a:p>
            <a:pPr marL="342900" indent="-342900">
              <a:buAutoNum type="arabicPeriod"/>
            </a:pP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Goosebumps Episode during our lunch in classroom</a:t>
            </a:r>
          </a:p>
          <a:p>
            <a:pPr marL="342900" indent="-342900">
              <a:buAutoNum type="arabicPeriod"/>
            </a:pPr>
            <a:endParaRPr lang="en-US" dirty="0"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2044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145</TotalTime>
  <Words>233</Words>
  <Application>Microsoft Office PowerPoint</Application>
  <PresentationFormat>Widescreen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Corbel</vt:lpstr>
      <vt:lpstr>Kristen ITC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6</cp:revision>
  <dcterms:created xsi:type="dcterms:W3CDTF">2017-05-15T11:58:43Z</dcterms:created>
  <dcterms:modified xsi:type="dcterms:W3CDTF">2017-05-15T14:24:14Z</dcterms:modified>
</cp:coreProperties>
</file>