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314" y="280086"/>
            <a:ext cx="1101398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Kristen ITC" panose="03050502040202030202" pitchFamily="66" charset="0"/>
              </a:rPr>
              <a:t>Good Morning Golden Panthers!  Thank you for a wonderful week!!!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Kristen ITC" panose="03050502040202030202" pitchFamily="66" charset="0"/>
              </a:rPr>
              <a:t>Please remember to visit your locker and eat a good breakfast</a:t>
            </a:r>
            <a:r>
              <a:rPr lang="en-US" sz="2800" b="1" dirty="0">
                <a:solidFill>
                  <a:schemeClr val="accent2"/>
                </a:solidFill>
                <a:latin typeface="Kristen ITC" panose="03050502040202030202" pitchFamily="66" charset="0"/>
              </a:rPr>
              <a:t>!</a:t>
            </a:r>
            <a:endParaRPr lang="en-US" sz="2800" b="1" dirty="0" smtClean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241"/>
          <a:stretch/>
        </p:blipFill>
        <p:spPr>
          <a:xfrm>
            <a:off x="4311478" y="2765712"/>
            <a:ext cx="3659660" cy="339619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19200" y="2907957"/>
            <a:ext cx="2479589" cy="19358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7568" y="3270421"/>
            <a:ext cx="2150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You are the best!</a:t>
            </a:r>
            <a:endParaRPr lang="en-US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Explosion 2 5"/>
          <p:cNvSpPr/>
          <p:nvPr/>
        </p:nvSpPr>
        <p:spPr>
          <a:xfrm rot="2183823">
            <a:off x="8188471" y="2247574"/>
            <a:ext cx="3939302" cy="36145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37307" y="3377438"/>
            <a:ext cx="1878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&lt;----Are you feeling it?</a:t>
            </a:r>
            <a:endParaRPr lang="en-US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168" y="453081"/>
            <a:ext cx="10840994" cy="625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3600" dirty="0">
                <a:solidFill>
                  <a:schemeClr val="tx1">
                    <a:lumMod val="85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a strong analogy?  Why or why not</a:t>
            </a: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dirty="0" smtClean="0">
              <a:solidFill>
                <a:schemeClr val="tx1">
                  <a:lumMod val="85000"/>
                </a:schemeClr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>
                  <a:lumMod val="85000"/>
                </a:schemeClr>
              </a:solidFill>
              <a:effectLst/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dirty="0" smtClean="0">
              <a:solidFill>
                <a:schemeClr val="tx1">
                  <a:lumMod val="85000"/>
                </a:schemeClr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01" y="350321"/>
            <a:ext cx="2501483" cy="2726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3" y="775133"/>
            <a:ext cx="3700414" cy="1850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80" y="616275"/>
            <a:ext cx="3251886" cy="2167924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 rot="477285">
            <a:off x="4175247" y="3708613"/>
            <a:ext cx="5147651" cy="33754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9925" y="4915724"/>
            <a:ext cx="2995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Put your homework in the basket on the back table!!!!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2" y="395416"/>
            <a:ext cx="11277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Kristen ITC" panose="03050502040202030202" pitchFamily="66" charset="0"/>
              </a:rPr>
              <a:t>Partner Quiz Guide</a:t>
            </a:r>
            <a:r>
              <a:rPr lang="en-US" sz="2800" dirty="0" smtClean="0">
                <a:latin typeface="Kristen ITC" panose="03050502040202030202" pitchFamily="66" charset="0"/>
              </a:rPr>
              <a:t>: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You may only ask questions to your partner</a:t>
            </a:r>
          </a:p>
          <a:p>
            <a:pPr marL="342900" indent="-342900">
              <a:buAutoNum type="arabicPeriod"/>
            </a:pPr>
            <a:endParaRPr lang="en-US" sz="2800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You do not have to use your partner’s help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3. You must keep your volume at a 1 or 2</a:t>
            </a:r>
          </a:p>
          <a:p>
            <a:pPr marL="342900" indent="-342900">
              <a:buAutoNum type="arabicPeriod"/>
            </a:pPr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4. Do not get up and do not speak to anyone else in the room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49" y="4350097"/>
            <a:ext cx="4248793" cy="2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124" y="420130"/>
            <a:ext cx="10791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Welcome Back Golden Panthers!!!</a:t>
            </a:r>
          </a:p>
          <a:p>
            <a:pPr algn="ctr"/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Its Bill Nye Friday!!!!</a:t>
            </a:r>
          </a:p>
          <a:p>
            <a:pPr algn="ctr"/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Bill!  Bill!  Bill!  Bill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!</a:t>
            </a:r>
          </a:p>
          <a:p>
            <a:pPr algn="ctr"/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93" y="3319848"/>
            <a:ext cx="2423358" cy="30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02" y="123568"/>
            <a:ext cx="1096456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4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Period Partners: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Kimberly, </a:t>
            </a:r>
            <a:r>
              <a:rPr lang="en-US" sz="2800" dirty="0" err="1" smtClean="0">
                <a:latin typeface="Kristen ITC" panose="03050502040202030202" pitchFamily="66" charset="0"/>
              </a:rPr>
              <a:t>Keyara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Kiarra</a:t>
            </a:r>
            <a:r>
              <a:rPr lang="en-US" sz="2800" dirty="0" smtClean="0">
                <a:latin typeface="Kristen ITC" panose="03050502040202030202" pitchFamily="66" charset="0"/>
              </a:rPr>
              <a:t>, </a:t>
            </a:r>
            <a:r>
              <a:rPr lang="en-US" sz="2800" dirty="0" err="1" smtClean="0">
                <a:latin typeface="Kristen ITC" panose="03050502040202030202" pitchFamily="66" charset="0"/>
              </a:rPr>
              <a:t>zonnie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Reneisha</a:t>
            </a:r>
            <a:r>
              <a:rPr lang="en-US" sz="2800" dirty="0" smtClean="0">
                <a:latin typeface="Kristen ITC" panose="03050502040202030202" pitchFamily="66" charset="0"/>
              </a:rPr>
              <a:t>, Mope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Brianna, Amiyah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Bria, </a:t>
            </a:r>
            <a:r>
              <a:rPr lang="en-US" sz="2800" dirty="0" err="1" smtClean="0">
                <a:latin typeface="Kristen ITC" panose="03050502040202030202" pitchFamily="66" charset="0"/>
              </a:rPr>
              <a:t>Yakira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Sebastian, Adam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Phi, Erika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Jadyha</a:t>
            </a:r>
            <a:r>
              <a:rPr lang="en-US" sz="2800" dirty="0" smtClean="0">
                <a:latin typeface="Kristen ITC" panose="03050502040202030202" pitchFamily="66" charset="0"/>
              </a:rPr>
              <a:t>, David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Janae, Antonio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Stephen, Isaiah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Dallas, Derrick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Liam, </a:t>
            </a:r>
            <a:r>
              <a:rPr lang="en-US" sz="2800" dirty="0" err="1" smtClean="0">
                <a:latin typeface="Kristen ITC" panose="03050502040202030202" pitchFamily="66" charset="0"/>
              </a:rPr>
              <a:t>L’oreal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Santcha</a:t>
            </a:r>
            <a:r>
              <a:rPr lang="en-US" sz="2800" dirty="0" smtClean="0">
                <a:latin typeface="Kristen ITC" panose="03050502040202030202" pitchFamily="66" charset="0"/>
              </a:rPr>
              <a:t>, </a:t>
            </a:r>
            <a:r>
              <a:rPr lang="en-US" sz="2800" dirty="0" err="1">
                <a:latin typeface="Kristen ITC" panose="03050502040202030202" pitchFamily="66" charset="0"/>
              </a:rPr>
              <a:t>J</a:t>
            </a:r>
            <a:r>
              <a:rPr lang="en-US" sz="2800" dirty="0" err="1" smtClean="0">
                <a:latin typeface="Kristen ITC" panose="03050502040202030202" pitchFamily="66" charset="0"/>
              </a:rPr>
              <a:t>oshalynne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0"/>
            <a:ext cx="1065976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5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Period Partners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Adaora</a:t>
            </a:r>
            <a:r>
              <a:rPr lang="en-US" sz="2800" dirty="0" smtClean="0">
                <a:latin typeface="Kristen ITC" panose="03050502040202030202" pitchFamily="66" charset="0"/>
              </a:rPr>
              <a:t>, Elyssa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Jada, Ana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Kiana, </a:t>
            </a:r>
            <a:r>
              <a:rPr lang="en-US" sz="2800" dirty="0" err="1" smtClean="0">
                <a:latin typeface="Kristen ITC" panose="03050502040202030202" pitchFamily="66" charset="0"/>
              </a:rPr>
              <a:t>Esveydy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Laila, Luis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Kaelyn, </a:t>
            </a:r>
            <a:r>
              <a:rPr lang="en-US" sz="2800" dirty="0" err="1" smtClean="0">
                <a:latin typeface="Kristen ITC" panose="03050502040202030202" pitchFamily="66" charset="0"/>
              </a:rPr>
              <a:t>Endya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Ricky, Matthew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Alexis, </a:t>
            </a:r>
            <a:r>
              <a:rPr lang="en-US" sz="2800" dirty="0" err="1" smtClean="0">
                <a:latin typeface="Kristen ITC" panose="03050502040202030202" pitchFamily="66" charset="0"/>
              </a:rPr>
              <a:t>D’Nasiah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Chanah</a:t>
            </a:r>
            <a:r>
              <a:rPr lang="en-US" sz="2800" dirty="0" smtClean="0">
                <a:latin typeface="Kristen ITC" panose="03050502040202030202" pitchFamily="66" charset="0"/>
              </a:rPr>
              <a:t>, Samara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Sarai, Jonathan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Jason, Jermaine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Angel, Timothy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David, Brooke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Angel P, Amy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Katie, John</a:t>
            </a:r>
          </a:p>
          <a:p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3" y="0"/>
            <a:ext cx="109563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6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Period Partners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Naseer</a:t>
            </a:r>
            <a:r>
              <a:rPr lang="en-US" sz="2800" dirty="0" smtClean="0">
                <a:latin typeface="Kristen ITC" panose="03050502040202030202" pitchFamily="66" charset="0"/>
              </a:rPr>
              <a:t>, Vanessa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Nayeli, </a:t>
            </a:r>
            <a:r>
              <a:rPr lang="en-US" sz="2800" dirty="0" err="1" smtClean="0">
                <a:latin typeface="Kristen ITC" panose="03050502040202030202" pitchFamily="66" charset="0"/>
              </a:rPr>
              <a:t>Cheuvi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Andy, Jaliyah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Adonis, Alana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David, Melanie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Yeny</a:t>
            </a:r>
            <a:r>
              <a:rPr lang="en-US" sz="2800" dirty="0" smtClean="0">
                <a:latin typeface="Kristen ITC" panose="03050502040202030202" pitchFamily="66" charset="0"/>
              </a:rPr>
              <a:t>, Jacob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Kylan Jacqueline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Breyana</a:t>
            </a:r>
            <a:r>
              <a:rPr lang="en-US" sz="2800" dirty="0" smtClean="0">
                <a:latin typeface="Kristen ITC" panose="03050502040202030202" pitchFamily="66" charset="0"/>
              </a:rPr>
              <a:t>, Raymond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Luis, Eduardo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Nadia, Donovan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Angel, Sam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Devyn, Jordan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Anthony, </a:t>
            </a:r>
            <a:r>
              <a:rPr lang="en-US" sz="2800" dirty="0" err="1" smtClean="0">
                <a:latin typeface="Kristen ITC" panose="03050502040202030202" pitchFamily="66" charset="0"/>
              </a:rPr>
              <a:t>Ratchel</a:t>
            </a:r>
            <a:endParaRPr lang="en-US" sz="2800" dirty="0" smtClean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438</TotalTime>
  <Words>254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Kristen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9</cp:revision>
  <dcterms:created xsi:type="dcterms:W3CDTF">2017-01-19T23:51:39Z</dcterms:created>
  <dcterms:modified xsi:type="dcterms:W3CDTF">2017-01-20T21:34:39Z</dcterms:modified>
</cp:coreProperties>
</file>