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Good Morning Homeroom!!!!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3740" y="3542271"/>
            <a:ext cx="3592887" cy="257447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5239265" y="1458097"/>
            <a:ext cx="2141838" cy="2018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12714" y="2023693"/>
            <a:ext cx="104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Yup, we’re…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568411" y="1952368"/>
            <a:ext cx="4431957" cy="370702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83957" y="3542270"/>
            <a:ext cx="2537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Get ready  to have an awesome day!!!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Heart 8"/>
          <p:cNvSpPr/>
          <p:nvPr/>
        </p:nvSpPr>
        <p:spPr>
          <a:xfrm>
            <a:off x="8322276" y="2893173"/>
            <a:ext cx="1859691" cy="1825416"/>
          </a:xfrm>
          <a:prstGeom prst="heart">
            <a:avLst/>
          </a:prstGeom>
          <a:solidFill>
            <a:srgbClr val="F2C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35429" y="3403770"/>
            <a:ext cx="1433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We’re the best HR!!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4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454" y="436605"/>
            <a:ext cx="108986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Welcome ELT!!</a:t>
            </a:r>
          </a:p>
          <a:p>
            <a:pPr algn="ctr"/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We’re doing the </a:t>
            </a:r>
            <a:r>
              <a:rPr lang="en-US" sz="2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Very Berry DNA Lab 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today!!</a:t>
            </a:r>
          </a:p>
          <a:p>
            <a:pPr algn="ctr"/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We’ll be attempting to extract DNA strands from a strawberry!</a:t>
            </a:r>
          </a:p>
          <a:p>
            <a:pPr algn="ctr"/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Please sit in your assigned seats—you will not need your notebooks.  </a:t>
            </a:r>
            <a:r>
              <a:rPr lang="en-US" sz="2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Please clear everything from the desktops so we have space to work</a:t>
            </a:r>
          </a:p>
          <a:p>
            <a:pPr algn="ctr"/>
            <a:endParaRPr lang="en-US" sz="24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US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761" y="3692440"/>
            <a:ext cx="4227813" cy="237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8" y="609600"/>
            <a:ext cx="11030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Comic Sans MS" panose="030F0702030302020204" pitchFamily="66" charset="0"/>
              </a:rPr>
              <a:t>What you need: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A strawberry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1/8 t. salt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1 c. cold H2O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2 T. detergent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Ziploc bag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1 T. rubbing alcohol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Toothpick</a:t>
            </a:r>
          </a:p>
          <a:p>
            <a:pPr marL="342900" indent="-342900"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Decide who will do which part of the experiment in section “What to Do” on your sheet.  Write the names down by each step.  There are </a:t>
            </a:r>
            <a:r>
              <a:rPr lang="en-US" sz="20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steps</a:t>
            </a:r>
            <a:r>
              <a:rPr lang="en-US" sz="2000" dirty="0" smtClean="0">
                <a:latin typeface="Comic Sans MS" panose="030F0702030302020204" pitchFamily="66" charset="0"/>
              </a:rPr>
              <a:t>, combine </a:t>
            </a:r>
            <a:r>
              <a:rPr lang="en-US" sz="20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step 2 and 3  </a:t>
            </a:r>
            <a:endParaRPr lang="en-US" sz="20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0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259" y="428368"/>
            <a:ext cx="102808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Step 1:</a:t>
            </a:r>
          </a:p>
          <a:p>
            <a:endParaRPr lang="en-US" sz="3600" dirty="0"/>
          </a:p>
          <a:p>
            <a:r>
              <a:rPr lang="en-US" sz="3600" dirty="0" smtClean="0"/>
              <a:t>Place 1 large strawberry, 1/8 t. salt and 1 cup cold water in a Ziploc bag.  </a:t>
            </a:r>
          </a:p>
          <a:p>
            <a:endParaRPr lang="en-US" sz="3600" dirty="0"/>
          </a:p>
          <a:p>
            <a:r>
              <a:rPr lang="en-US" sz="3600" dirty="0" smtClean="0"/>
              <a:t>Mash the strawberry using your fingers  on the outside of the Ziploc  bag and then shake the bag for 3 minutes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608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746" y="354227"/>
            <a:ext cx="110222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Step 2:</a:t>
            </a:r>
          </a:p>
          <a:p>
            <a:endParaRPr lang="en-US" sz="3600" dirty="0"/>
          </a:p>
          <a:p>
            <a:r>
              <a:rPr lang="en-US" sz="3600" dirty="0" smtClean="0"/>
              <a:t>Pour the strawberry/salt mixture through a strainer into the clear cup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600" u="sng" dirty="0" smtClean="0"/>
              <a:t>Step 3:</a:t>
            </a:r>
          </a:p>
          <a:p>
            <a:endParaRPr lang="en-US" sz="3600" dirty="0"/>
          </a:p>
          <a:p>
            <a:r>
              <a:rPr lang="en-US" sz="3600" dirty="0" smtClean="0"/>
              <a:t>Add 2 T.  Detergent and mix gently.  Let the solution stand for 10 mins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1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84" y="436605"/>
            <a:ext cx="111293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Step 4:</a:t>
            </a:r>
          </a:p>
          <a:p>
            <a:endParaRPr lang="en-US" sz="3200" dirty="0"/>
          </a:p>
          <a:p>
            <a:r>
              <a:rPr lang="en-US" sz="3200" dirty="0" smtClean="0"/>
              <a:t>Tilt the container.  </a:t>
            </a:r>
          </a:p>
          <a:p>
            <a:endParaRPr lang="en-US" sz="3200" dirty="0"/>
          </a:p>
          <a:p>
            <a:r>
              <a:rPr lang="en-US" sz="3200" dirty="0" smtClean="0"/>
              <a:t>Slowly pour 1 T. of chilled alcohol down the side so that it forms a layer on top of the strawberry solution. 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chemeClr val="accent6"/>
                </a:solidFill>
              </a:rPr>
              <a:t>Be careful not to mix the alcohol and strawberry solution or the DNA extraction will not work.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2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321276"/>
            <a:ext cx="104043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Step 5:  </a:t>
            </a:r>
          </a:p>
          <a:p>
            <a:endParaRPr lang="en-US" sz="2800" dirty="0"/>
          </a:p>
          <a:p>
            <a:r>
              <a:rPr lang="en-US" sz="2800" dirty="0" smtClean="0"/>
              <a:t>Let the strawberry/alcohol solution sit for a few minutes.  </a:t>
            </a:r>
          </a:p>
          <a:p>
            <a:endParaRPr lang="en-US" sz="2800" dirty="0"/>
          </a:p>
          <a:p>
            <a:r>
              <a:rPr lang="en-US" sz="2800" dirty="0" smtClean="0"/>
              <a:t>White, stringy, filmy stuff that looks like cotton candy will begin to appear where the strawberry solution and alcohol meet.  </a:t>
            </a:r>
          </a:p>
          <a:p>
            <a:endParaRPr lang="en-US" sz="2800" dirty="0"/>
          </a:p>
          <a:p>
            <a:r>
              <a:rPr lang="en-US" sz="2800" dirty="0" smtClean="0"/>
              <a:t>After 5-10 minutes, use a toothpick to collect the strands around the toothpick.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237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7" y="337751"/>
            <a:ext cx="107339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What happened??</a:t>
            </a:r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dirty="0"/>
          </a:p>
          <a:p>
            <a:r>
              <a:rPr lang="en-US" sz="2400" dirty="0" smtClean="0"/>
              <a:t>Why did you have to shake the strawberry solution?</a:t>
            </a:r>
          </a:p>
          <a:p>
            <a:endParaRPr lang="en-US" sz="2400" dirty="0"/>
          </a:p>
          <a:p>
            <a:r>
              <a:rPr lang="en-US" sz="2400" dirty="0" smtClean="0"/>
              <a:t>Why do you think you needed to add the soap?</a:t>
            </a:r>
          </a:p>
          <a:p>
            <a:endParaRPr lang="en-US" sz="2400" dirty="0"/>
          </a:p>
          <a:p>
            <a:r>
              <a:rPr lang="en-US" sz="2400" dirty="0" smtClean="0"/>
              <a:t>What was the purpose of the cold alcohol?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642832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38</TotalTime>
  <Words>345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Corbel</vt:lpstr>
      <vt:lpstr>Depth</vt:lpstr>
      <vt:lpstr>Good Morning Homeroom!!!!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6</cp:revision>
  <dcterms:created xsi:type="dcterms:W3CDTF">2016-10-02T23:16:18Z</dcterms:created>
  <dcterms:modified xsi:type="dcterms:W3CDTF">2016-10-02T23:54:22Z</dcterms:modified>
</cp:coreProperties>
</file>