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6649" y="362465"/>
            <a:ext cx="1117874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risten ITC" panose="03050502040202030202" pitchFamily="66" charset="0"/>
              </a:rPr>
              <a:t>Welcome </a:t>
            </a:r>
            <a:r>
              <a:rPr lang="en-US" sz="2400" dirty="0" smtClean="0">
                <a:latin typeface="Kristen ITC" panose="03050502040202030202" pitchFamily="66" charset="0"/>
              </a:rPr>
              <a:t>Golden Panthers</a:t>
            </a:r>
            <a:r>
              <a:rPr lang="en-US" sz="2400" dirty="0" smtClean="0">
                <a:latin typeface="Kristen ITC" panose="03050502040202030202" pitchFamily="66" charset="0"/>
              </a:rPr>
              <a:t>!!!</a:t>
            </a:r>
            <a:endParaRPr lang="en-US" sz="2400" dirty="0" smtClean="0">
              <a:latin typeface="Kristen ITC" panose="03050502040202030202" pitchFamily="66" charset="0"/>
            </a:endParaRPr>
          </a:p>
          <a:p>
            <a:pPr algn="ctr"/>
            <a:endParaRPr lang="en-US" sz="2400" dirty="0">
              <a:latin typeface="Kristen ITC" panose="03050502040202030202" pitchFamily="66" charset="0"/>
            </a:endParaRPr>
          </a:p>
          <a:p>
            <a:pPr algn="ctr"/>
            <a:endParaRPr lang="en-US" sz="2400" dirty="0" smtClean="0">
              <a:solidFill>
                <a:schemeClr val="accent2"/>
              </a:solidFill>
              <a:latin typeface="Kristen ITC" panose="03050502040202030202" pitchFamily="66" charset="0"/>
            </a:endParaRPr>
          </a:p>
          <a:p>
            <a:pPr algn="ctr"/>
            <a:r>
              <a:rPr lang="en-US" sz="2400" dirty="0" smtClean="0">
                <a:solidFill>
                  <a:schemeClr val="accent2"/>
                </a:solidFill>
                <a:latin typeface="Kristen ITC" panose="03050502040202030202" pitchFamily="66" charset="0"/>
              </a:rPr>
              <a:t>You have the following choices available for work today</a:t>
            </a:r>
            <a:r>
              <a:rPr lang="en-US" sz="2400" dirty="0" smtClean="0">
                <a:latin typeface="Kristen ITC" panose="03050502040202030202" pitchFamily="66" charset="0"/>
              </a:rPr>
              <a:t>:</a:t>
            </a:r>
          </a:p>
          <a:p>
            <a:pPr algn="ctr"/>
            <a:endParaRPr lang="en-US" sz="2400" dirty="0">
              <a:latin typeface="Kristen ITC" panose="03050502040202030202" pitchFamily="66" charset="0"/>
            </a:endParaRP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Finish your robotic hand project</a:t>
            </a:r>
          </a:p>
          <a:p>
            <a:pPr marL="342900" indent="-342900">
              <a:buAutoNum type="arabicPeriod"/>
            </a:pP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Kristen ITC" panose="03050502040202030202" pitchFamily="66" charset="0"/>
            </a:endParaRP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Work on the puzzle sheet</a:t>
            </a:r>
          </a:p>
          <a:p>
            <a:pPr marL="342900" indent="-342900">
              <a:buAutoNum type="arabicPeriod"/>
            </a:pP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Kristen ITC" panose="03050502040202030202" pitchFamily="66" charset="0"/>
            </a:endParaRP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Work on a project for another class. </a:t>
            </a:r>
          </a:p>
          <a:p>
            <a:pPr marL="342900" indent="-342900">
              <a:buAutoNum type="arabicPeriod"/>
            </a:pPr>
            <a:endParaRPr lang="en-US" dirty="0">
              <a:latin typeface="Kristen ITC" panose="03050502040202030202" pitchFamily="66" charset="0"/>
            </a:endParaRPr>
          </a:p>
          <a:p>
            <a:pPr marL="342900" indent="-342900">
              <a:buAutoNum type="arabicPeriod"/>
            </a:pPr>
            <a:endParaRPr lang="en-US" dirty="0" smtClean="0">
              <a:latin typeface="Kristen ITC" panose="03050502040202030202" pitchFamily="66" charset="0"/>
            </a:endParaRPr>
          </a:p>
          <a:p>
            <a:endParaRPr lang="en-US" dirty="0" smtClean="0">
              <a:latin typeface="Kristen ITC" panose="03050502040202030202" pitchFamily="66" charset="0"/>
            </a:endParaRPr>
          </a:p>
          <a:p>
            <a:endParaRPr lang="en-US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988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784" y="568411"/>
            <a:ext cx="1055267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99FF"/>
                </a:solidFill>
                <a:latin typeface="Kristen ITC" panose="03050502040202030202" pitchFamily="66" charset="0"/>
              </a:rPr>
              <a:t>Tomorrow we will prepare for the ELT Community Pep Rally (Thursday, February 2</a:t>
            </a:r>
            <a:r>
              <a:rPr lang="en-US" sz="2800" b="1" u="sng" baseline="30000" dirty="0" smtClean="0">
                <a:solidFill>
                  <a:srgbClr val="FF99FF"/>
                </a:solidFill>
                <a:latin typeface="Kristen ITC" panose="03050502040202030202" pitchFamily="66" charset="0"/>
              </a:rPr>
              <a:t>nd</a:t>
            </a:r>
            <a:r>
              <a:rPr lang="en-US" sz="2800" b="1" u="sng" dirty="0" smtClean="0">
                <a:solidFill>
                  <a:srgbClr val="FF99FF"/>
                </a:solidFill>
                <a:latin typeface="Kristen ITC" panose="03050502040202030202" pitchFamily="66" charset="0"/>
              </a:rPr>
              <a:t>) by preparing the following</a:t>
            </a:r>
            <a:r>
              <a:rPr lang="en-US" sz="2800" b="1" dirty="0" smtClean="0">
                <a:solidFill>
                  <a:srgbClr val="FF99FF"/>
                </a:solidFill>
                <a:latin typeface="Kristen ITC" panose="03050502040202030202" pitchFamily="66" charset="0"/>
              </a:rPr>
              <a:t>:</a:t>
            </a:r>
          </a:p>
          <a:p>
            <a:endParaRPr lang="en-US" sz="2800" dirty="0">
              <a:latin typeface="Kristen ITC" panose="03050502040202030202" pitchFamily="66" charset="0"/>
            </a:endParaRPr>
          </a:p>
          <a:p>
            <a:pPr marL="342900" indent="-342900">
              <a:buAutoNum type="arabicPeriod"/>
            </a:pP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Pledge – you will come up with this and we’ll say it each day!</a:t>
            </a:r>
          </a:p>
          <a:p>
            <a:pPr marL="342900" indent="-342900">
              <a:buAutoNum type="arabicPeriod"/>
            </a:pPr>
            <a:endParaRPr lang="en-US" sz="2800" b="1" dirty="0">
              <a:solidFill>
                <a:schemeClr val="accent2">
                  <a:lumMod val="60000"/>
                  <a:lumOff val="40000"/>
                </a:schemeClr>
              </a:solidFill>
              <a:latin typeface="Kristen ITC" panose="03050502040202030202" pitchFamily="66" charset="0"/>
            </a:endParaRPr>
          </a:p>
          <a:p>
            <a:pPr marL="342900" indent="-342900">
              <a:buAutoNum type="arabicPeriod"/>
            </a:pP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A Banner for the parade</a:t>
            </a:r>
          </a:p>
          <a:p>
            <a:pPr marL="342900" indent="-342900">
              <a:buAutoNum type="arabicPeriod"/>
            </a:pPr>
            <a:endParaRPr lang="en-US" sz="2800" b="1" dirty="0">
              <a:solidFill>
                <a:schemeClr val="accent2">
                  <a:lumMod val="60000"/>
                  <a:lumOff val="40000"/>
                </a:schemeClr>
              </a:solidFill>
              <a:latin typeface="Kristen ITC" panose="03050502040202030202" pitchFamily="66" charset="0"/>
            </a:endParaRPr>
          </a:p>
          <a:p>
            <a:pPr marL="342900" indent="-342900">
              <a:buAutoNum type="arabicPeriod"/>
            </a:pP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A Few Special Rules for our Community</a:t>
            </a:r>
          </a:p>
          <a:p>
            <a:pPr marL="342900" indent="-342900">
              <a:buAutoNum type="arabicPeriod"/>
            </a:pPr>
            <a:endParaRPr lang="en-US" sz="2800" b="1" dirty="0">
              <a:solidFill>
                <a:schemeClr val="accent2">
                  <a:lumMod val="60000"/>
                  <a:lumOff val="40000"/>
                </a:schemeClr>
              </a:solidFill>
              <a:latin typeface="Kristen ITC" panose="03050502040202030202" pitchFamily="66" charset="0"/>
            </a:endParaRPr>
          </a:p>
          <a:p>
            <a:pPr marL="342900" indent="-342900">
              <a:buAutoNum type="arabicPeriod"/>
            </a:pP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President and Vice-President will introduce our community at the Pep Rally</a:t>
            </a:r>
            <a:endParaRPr lang="en-US" sz="2800" b="1" dirty="0">
              <a:solidFill>
                <a:schemeClr val="accent2">
                  <a:lumMod val="60000"/>
                  <a:lumOff val="4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626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9027" y="428368"/>
            <a:ext cx="1051148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Solution Hint: Think about what is being added to reach the total of twenty-nine dollars.</a:t>
            </a:r>
          </a:p>
          <a:p>
            <a:endParaRPr lang="en-US" sz="3200" b="1" dirty="0"/>
          </a:p>
          <a:p>
            <a:r>
              <a:rPr lang="en-US" sz="3200" b="1" dirty="0"/>
              <a:t>Three men agree to share a cab from the airport into town. When they arrive, the meter reads $25. Each man gives the driver a $10 bill. She hands them five $1 bills as change. Each man takes one of the $1 bills. They give the driver the remaining two $1 bills as a tip.</a:t>
            </a:r>
          </a:p>
          <a:p>
            <a:endParaRPr lang="en-US" sz="3200" b="1" dirty="0"/>
          </a:p>
          <a:p>
            <a:r>
              <a:rPr lang="en-US" sz="3200" b="1" dirty="0"/>
              <a:t>Each man has now spent nine dollars, and the driver has two dollars, bringing the total to $29 (3 x 9 = 27, 27 + 2 = 29). What happened to the other dollar?</a:t>
            </a:r>
          </a:p>
        </p:txBody>
      </p:sp>
    </p:spTree>
    <p:extLst>
      <p:ext uri="{BB962C8B-B14F-4D97-AF65-F5344CB8AC3E}">
        <p14:creationId xmlns:p14="http://schemas.microsoft.com/office/powerpoint/2010/main" val="3701804784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B4B4B"/>
      </a:dk2>
      <a:lt2>
        <a:srgbClr val="8ED5C1"/>
      </a:lt2>
      <a:accent1>
        <a:srgbClr val="73CBB2"/>
      </a:accent1>
      <a:accent2>
        <a:srgbClr val="AACD5B"/>
      </a:accent2>
      <a:accent3>
        <a:srgbClr val="65A9E1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47428100-C732-4B2E-A30A-5273F581A0F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88</TotalTime>
  <Words>216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Corbel</vt:lpstr>
      <vt:lpstr>Kristen ITC</vt:lpstr>
      <vt:lpstr>Depth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Fronk</dc:creator>
  <cp:lastModifiedBy>Barbara Fronk</cp:lastModifiedBy>
  <cp:revision>7</cp:revision>
  <dcterms:created xsi:type="dcterms:W3CDTF">2017-01-24T01:41:12Z</dcterms:created>
  <dcterms:modified xsi:type="dcterms:W3CDTF">2017-01-24T15:37:13Z</dcterms:modified>
</cp:coreProperties>
</file>