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G3HxrW1qZ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3081" y="313038"/>
            <a:ext cx="1118698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risten ITC" panose="03050502040202030202" pitchFamily="66" charset="0"/>
              </a:rPr>
              <a:t>Hi ELT!</a:t>
            </a:r>
          </a:p>
          <a:p>
            <a:endParaRPr lang="en-US" sz="2800" dirty="0">
              <a:latin typeface="Kristen ITC" panose="03050502040202030202" pitchFamily="66" charset="0"/>
            </a:endParaRPr>
          </a:p>
          <a:p>
            <a:r>
              <a:rPr lang="en-US" sz="2800" dirty="0" smtClean="0">
                <a:latin typeface="Kristen ITC" panose="03050502040202030202" pitchFamily="66" charset="0"/>
              </a:rPr>
              <a:t>Here’s what we’re doing today:</a:t>
            </a:r>
          </a:p>
          <a:p>
            <a:endParaRPr lang="en-US" sz="2800" dirty="0"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Kristen ITC" panose="03050502040202030202" pitchFamily="66" charset="0"/>
              </a:rPr>
              <a:t>Line of Silence activity</a:t>
            </a:r>
          </a:p>
          <a:p>
            <a:pPr marL="342900" indent="-342900">
              <a:buAutoNum type="arabicPeriod"/>
            </a:pPr>
            <a:endParaRPr lang="en-US" sz="2800" dirty="0">
              <a:latin typeface="Kristen ITC" panose="03050502040202030202" pitchFamily="66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2800" dirty="0" smtClean="0">
                <a:latin typeface="Kristen ITC" panose="03050502040202030202" pitchFamily="66" charset="0"/>
              </a:rPr>
              <a:t>Watch goal setting video:  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www.youtube.com/watch?v=NG3HxrW1qZk</a:t>
            </a:r>
            <a:endParaRPr lang="en-US" sz="2800" dirty="0" smtClean="0"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endParaRPr lang="en-US" sz="2800" dirty="0"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Kristen ITC" panose="03050502040202030202" pitchFamily="66" charset="0"/>
              </a:rPr>
              <a:t>Set a goal for ELT! </a:t>
            </a:r>
          </a:p>
          <a:p>
            <a:pPr marL="342900" indent="-342900">
              <a:buAutoNum type="arabicPeriod"/>
            </a:pPr>
            <a:endParaRPr lang="en-US" sz="2800" dirty="0"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Kristen ITC" panose="03050502040202030202" pitchFamily="66" charset="0"/>
              </a:rPr>
              <a:t>Finish your Golden Panther Profile (like those on the wall)  This is the 1</a:t>
            </a:r>
            <a:r>
              <a:rPr lang="en-US" sz="2800" baseline="30000" dirty="0" smtClean="0">
                <a:latin typeface="Kristen ITC" panose="03050502040202030202" pitchFamily="66" charset="0"/>
              </a:rPr>
              <a:t>st</a:t>
            </a:r>
            <a:r>
              <a:rPr lang="en-US" sz="2800" dirty="0" smtClean="0">
                <a:latin typeface="Kristen ITC" panose="03050502040202030202" pitchFamily="66" charset="0"/>
              </a:rPr>
              <a:t> grade </a:t>
            </a:r>
            <a:r>
              <a:rPr lang="en-US" sz="2800" smtClean="0">
                <a:latin typeface="Kristen ITC" panose="03050502040202030202" pitchFamily="66" charset="0"/>
              </a:rPr>
              <a:t>for new semester</a:t>
            </a:r>
            <a:r>
              <a:rPr lang="en-US" sz="2800" dirty="0" smtClean="0">
                <a:latin typeface="Kristen ITC" panose="03050502040202030202" pitchFamily="66" charset="0"/>
              </a:rPr>
              <a:t>!!!!</a:t>
            </a:r>
          </a:p>
          <a:p>
            <a:pPr marL="342900" indent="-342900">
              <a:buAutoNum type="arabicPeriod"/>
            </a:pPr>
            <a:endParaRPr lang="en-US" dirty="0">
              <a:latin typeface="Kristen ITC" panose="03050502040202030202" pitchFamily="66" charset="0"/>
            </a:endParaRPr>
          </a:p>
          <a:p>
            <a:endParaRPr lang="en-US" dirty="0" smtClean="0"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endParaRPr lang="en-US" dirty="0"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endParaRPr lang="en-US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67563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13</TotalTime>
  <Words>48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Corbel</vt:lpstr>
      <vt:lpstr>Kristen ITC</vt:lpstr>
      <vt:lpstr>Depth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2</cp:revision>
  <dcterms:created xsi:type="dcterms:W3CDTF">2017-01-04T16:31:31Z</dcterms:created>
  <dcterms:modified xsi:type="dcterms:W3CDTF">2017-01-04T16:44:38Z</dcterms:modified>
</cp:coreProperties>
</file>