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8/25/2016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551" y="527222"/>
            <a:ext cx="10849233" cy="6001643"/>
          </a:xfrm>
          <a:prstGeom prst="rect">
            <a:avLst/>
          </a:prstGeom>
          <a:noFill/>
        </p:spPr>
        <p:txBody>
          <a:bodyPr wrap="square" rtlCol="0">
            <a:spAutoFit/>
          </a:bodyPr>
          <a:lstStyle/>
          <a:p>
            <a:endParaRPr lang="en-US" sz="2400" b="1" dirty="0" smtClean="0">
              <a:solidFill>
                <a:srgbClr val="FFFF00"/>
              </a:solidFill>
              <a:latin typeface="Comic Sans MS" panose="030F0702030302020204" pitchFamily="66" charset="0"/>
            </a:endParaRPr>
          </a:p>
          <a:p>
            <a:r>
              <a:rPr lang="en-US" sz="2400" b="1" dirty="0" smtClean="0">
                <a:solidFill>
                  <a:srgbClr val="FFFF00"/>
                </a:solidFill>
                <a:latin typeface="Comic Sans MS" panose="030F0702030302020204" pitchFamily="66" charset="0"/>
              </a:rPr>
              <a:t>Welcome Back ELT!!!!</a:t>
            </a:r>
          </a:p>
          <a:p>
            <a:endParaRPr lang="en-US" sz="2400" dirty="0">
              <a:latin typeface="Comic Sans MS" panose="030F0702030302020204" pitchFamily="66" charset="0"/>
            </a:endParaRPr>
          </a:p>
          <a:p>
            <a:endParaRPr lang="en-US" sz="2400" dirty="0" smtClean="0">
              <a:latin typeface="Comic Sans MS" panose="030F0702030302020204" pitchFamily="66" charset="0"/>
            </a:endParaRPr>
          </a:p>
          <a:p>
            <a:r>
              <a:rPr lang="en-US" sz="2400" b="1" dirty="0" smtClean="0">
                <a:solidFill>
                  <a:srgbClr val="FFFF00"/>
                </a:solidFill>
                <a:latin typeface="Comic Sans MS" panose="030F0702030302020204" pitchFamily="66" charset="0"/>
              </a:rPr>
              <a:t>Please take a seat quietly and be ready to build some towers!!!  Think about how you might want to design your tower—if you’re using tissue paper (very light and fragile) or cardboard (very sturdy)</a:t>
            </a:r>
          </a:p>
          <a:p>
            <a:endParaRPr lang="en-US" sz="2400" b="1" dirty="0">
              <a:solidFill>
                <a:srgbClr val="FFFF00"/>
              </a:solidFill>
              <a:latin typeface="Comic Sans MS" panose="030F0702030302020204" pitchFamily="66" charset="0"/>
            </a:endParaRPr>
          </a:p>
          <a:p>
            <a:endParaRPr lang="en-US" sz="2400" b="1" dirty="0" smtClean="0">
              <a:solidFill>
                <a:srgbClr val="FFFF00"/>
              </a:solidFill>
              <a:latin typeface="Comic Sans MS" panose="030F0702030302020204" pitchFamily="66" charset="0"/>
            </a:endParaRPr>
          </a:p>
          <a:p>
            <a:endParaRPr lang="en-US" sz="2400" b="1" dirty="0">
              <a:solidFill>
                <a:srgbClr val="FFFF00"/>
              </a:solidFill>
              <a:latin typeface="Comic Sans MS" panose="030F0702030302020204" pitchFamily="66" charset="0"/>
            </a:endParaRPr>
          </a:p>
          <a:p>
            <a:endParaRPr lang="en-US" sz="2400" b="1" dirty="0" smtClean="0">
              <a:solidFill>
                <a:srgbClr val="FFFF00"/>
              </a:solidFill>
              <a:latin typeface="Comic Sans MS" panose="030F0702030302020204" pitchFamily="66" charset="0"/>
            </a:endParaRPr>
          </a:p>
          <a:p>
            <a:endParaRPr lang="en-US" sz="2400" b="1" dirty="0">
              <a:solidFill>
                <a:srgbClr val="FFFF00"/>
              </a:solidFill>
              <a:latin typeface="Comic Sans MS" panose="030F0702030302020204" pitchFamily="66" charset="0"/>
            </a:endParaRPr>
          </a:p>
          <a:p>
            <a:endParaRPr lang="en-US" sz="2400" b="1" dirty="0" smtClean="0">
              <a:solidFill>
                <a:srgbClr val="FFFF00"/>
              </a:solidFill>
              <a:latin typeface="Comic Sans MS" panose="030F0702030302020204" pitchFamily="66" charset="0"/>
            </a:endParaRPr>
          </a:p>
          <a:p>
            <a:endParaRPr lang="en-US" sz="2400" b="1" dirty="0">
              <a:solidFill>
                <a:srgbClr val="FFFF00"/>
              </a:solidFill>
              <a:latin typeface="Comic Sans MS" panose="030F0702030302020204" pitchFamily="66" charset="0"/>
            </a:endParaRPr>
          </a:p>
          <a:p>
            <a:endParaRPr lang="en-US" sz="2400" b="1" dirty="0" smtClean="0">
              <a:solidFill>
                <a:srgbClr val="FFFF00"/>
              </a:solidFill>
              <a:latin typeface="Comic Sans MS" panose="030F0702030302020204" pitchFamily="66" charset="0"/>
            </a:endParaRPr>
          </a:p>
          <a:p>
            <a:endParaRPr lang="en-US" sz="2400" b="1" dirty="0">
              <a:solidFill>
                <a:srgbClr val="FFFF00"/>
              </a:solidFill>
              <a:latin typeface="Comic Sans MS" panose="030F0702030302020204"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3395" y="3359803"/>
            <a:ext cx="3391929" cy="271354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118" y="3426939"/>
            <a:ext cx="3792838" cy="2844629"/>
          </a:xfrm>
          <a:prstGeom prst="rect">
            <a:avLst/>
          </a:prstGeom>
        </p:spPr>
      </p:pic>
    </p:spTree>
    <p:extLst>
      <p:ext uri="{BB962C8B-B14F-4D97-AF65-F5344CB8AC3E}">
        <p14:creationId xmlns:p14="http://schemas.microsoft.com/office/powerpoint/2010/main" val="1289439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336" y="570155"/>
            <a:ext cx="11069619" cy="4401205"/>
          </a:xfrm>
          <a:prstGeom prst="rect">
            <a:avLst/>
          </a:prstGeom>
          <a:noFill/>
        </p:spPr>
        <p:txBody>
          <a:bodyPr wrap="square" rtlCol="0">
            <a:spAutoFit/>
          </a:bodyPr>
          <a:lstStyle/>
          <a:p>
            <a:r>
              <a:rPr lang="en-US" sz="2800" b="1" dirty="0" smtClean="0">
                <a:solidFill>
                  <a:schemeClr val="tx2"/>
                </a:solidFill>
              </a:rPr>
              <a:t>The Paper Tower Experiment/Design Process</a:t>
            </a:r>
          </a:p>
          <a:p>
            <a:endParaRPr lang="en-US" sz="2800" b="1" dirty="0"/>
          </a:p>
          <a:p>
            <a:pPr marL="342900" indent="-342900">
              <a:buAutoNum type="arabicPeriod"/>
            </a:pPr>
            <a:r>
              <a:rPr lang="en-US" sz="2800" b="1" dirty="0" smtClean="0">
                <a:solidFill>
                  <a:schemeClr val="accent3"/>
                </a:solidFill>
              </a:rPr>
              <a:t>Build the tallest tower you can.  You can bend, tear, crumple or </a:t>
            </a:r>
            <a:r>
              <a:rPr lang="en-US" sz="2800" b="1" dirty="0" smtClean="0">
                <a:solidFill>
                  <a:schemeClr val="accent3"/>
                </a:solidFill>
              </a:rPr>
              <a:t>tear </a:t>
            </a:r>
            <a:r>
              <a:rPr lang="en-US" sz="2800" b="1" dirty="0" smtClean="0">
                <a:solidFill>
                  <a:schemeClr val="accent3"/>
                </a:solidFill>
              </a:rPr>
              <a:t>the </a:t>
            </a:r>
            <a:r>
              <a:rPr lang="en-US" sz="2800" b="1" dirty="0" smtClean="0">
                <a:solidFill>
                  <a:schemeClr val="accent3"/>
                </a:solidFill>
              </a:rPr>
              <a:t>tissue paper or cardboard</a:t>
            </a:r>
            <a:r>
              <a:rPr lang="en-US" sz="2800" b="1" dirty="0" smtClean="0">
                <a:solidFill>
                  <a:schemeClr val="accent3"/>
                </a:solidFill>
              </a:rPr>
              <a:t>.</a:t>
            </a:r>
            <a:endParaRPr lang="en-US" sz="2800" b="1" dirty="0" smtClean="0">
              <a:solidFill>
                <a:schemeClr val="accent3"/>
              </a:solidFill>
            </a:endParaRPr>
          </a:p>
          <a:p>
            <a:pPr marL="342900" indent="-342900">
              <a:buAutoNum type="arabicPeriod"/>
            </a:pPr>
            <a:endParaRPr lang="en-US" sz="2800" b="1" dirty="0">
              <a:solidFill>
                <a:schemeClr val="accent3"/>
              </a:solidFill>
            </a:endParaRPr>
          </a:p>
          <a:p>
            <a:pPr marL="342900" indent="-342900">
              <a:buAutoNum type="arabicPeriod"/>
            </a:pPr>
            <a:r>
              <a:rPr lang="en-US" sz="2800" b="1" dirty="0" smtClean="0">
                <a:solidFill>
                  <a:schemeClr val="accent3"/>
                </a:solidFill>
              </a:rPr>
              <a:t>Try to make the tower taller.  Keep redesigning it  until you can’t go any higher.  </a:t>
            </a:r>
          </a:p>
          <a:p>
            <a:pPr marL="342900" indent="-342900">
              <a:buAutoNum type="arabicPeriod"/>
            </a:pPr>
            <a:endParaRPr lang="en-US" sz="2800" b="1" dirty="0">
              <a:solidFill>
                <a:schemeClr val="accent3"/>
              </a:solidFill>
            </a:endParaRPr>
          </a:p>
          <a:p>
            <a:pPr marL="342900" indent="-342900">
              <a:buAutoNum type="arabicPeriod"/>
            </a:pPr>
            <a:r>
              <a:rPr lang="en-US" sz="2800" b="1" dirty="0" smtClean="0">
                <a:solidFill>
                  <a:schemeClr val="accent3"/>
                </a:solidFill>
              </a:rPr>
              <a:t>Use the ruler to measure the height of your tower.  It must stand for at least 30 seconds without falling over.</a:t>
            </a:r>
          </a:p>
        </p:txBody>
      </p:sp>
    </p:spTree>
    <p:extLst>
      <p:ext uri="{BB962C8B-B14F-4D97-AF65-F5344CB8AC3E}">
        <p14:creationId xmlns:p14="http://schemas.microsoft.com/office/powerpoint/2010/main" val="1564700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451821"/>
            <a:ext cx="11123407" cy="4832092"/>
          </a:xfrm>
          <a:prstGeom prst="rect">
            <a:avLst/>
          </a:prstGeom>
          <a:noFill/>
        </p:spPr>
        <p:txBody>
          <a:bodyPr wrap="square" rtlCol="0">
            <a:spAutoFit/>
          </a:bodyPr>
          <a:lstStyle/>
          <a:p>
            <a:r>
              <a:rPr lang="en-US" sz="2800" b="1" dirty="0" smtClean="0">
                <a:solidFill>
                  <a:schemeClr val="accent5">
                    <a:lumMod val="40000"/>
                    <a:lumOff val="60000"/>
                  </a:schemeClr>
                </a:solidFill>
                <a:latin typeface="Comic Sans MS" panose="030F0702030302020204" pitchFamily="66" charset="0"/>
              </a:rPr>
              <a:t>How can you make your tower taller?  (problem)</a:t>
            </a:r>
          </a:p>
          <a:p>
            <a:endParaRPr lang="en-US" sz="2800" b="1" dirty="0">
              <a:solidFill>
                <a:schemeClr val="accent5">
                  <a:lumMod val="40000"/>
                  <a:lumOff val="60000"/>
                </a:schemeClr>
              </a:solidFill>
              <a:latin typeface="Comic Sans MS" panose="030F0702030302020204" pitchFamily="66" charset="0"/>
            </a:endParaRPr>
          </a:p>
          <a:p>
            <a:endParaRPr lang="en-US" sz="2800" b="1" dirty="0" smtClean="0">
              <a:solidFill>
                <a:schemeClr val="accent5">
                  <a:lumMod val="40000"/>
                  <a:lumOff val="60000"/>
                </a:schemeClr>
              </a:solidFill>
              <a:latin typeface="Comic Sans MS" panose="030F0702030302020204" pitchFamily="66" charset="0"/>
            </a:endParaRPr>
          </a:p>
          <a:p>
            <a:r>
              <a:rPr lang="en-US" sz="2800" b="1" u="sng" dirty="0" smtClean="0">
                <a:solidFill>
                  <a:schemeClr val="accent5">
                    <a:lumMod val="40000"/>
                    <a:lumOff val="60000"/>
                  </a:schemeClr>
                </a:solidFill>
                <a:latin typeface="Comic Sans MS" panose="030F0702030302020204" pitchFamily="66" charset="0"/>
              </a:rPr>
              <a:t>Design Experiment:</a:t>
            </a:r>
          </a:p>
          <a:p>
            <a:endParaRPr lang="en-US" sz="2800" b="1" dirty="0">
              <a:solidFill>
                <a:schemeClr val="accent5">
                  <a:lumMod val="40000"/>
                  <a:lumOff val="60000"/>
                </a:schemeClr>
              </a:solidFill>
              <a:latin typeface="Comic Sans MS" panose="030F0702030302020204" pitchFamily="66" charset="0"/>
            </a:endParaRPr>
          </a:p>
          <a:p>
            <a:r>
              <a:rPr lang="en-US" sz="2800" b="1" dirty="0" smtClean="0">
                <a:solidFill>
                  <a:schemeClr val="accent5">
                    <a:lumMod val="40000"/>
                    <a:lumOff val="60000"/>
                  </a:schemeClr>
                </a:solidFill>
                <a:latin typeface="Comic Sans MS" panose="030F0702030302020204" pitchFamily="66" charset="0"/>
              </a:rPr>
              <a:t>What happens if you add 20 cm (about 8”) of tape?</a:t>
            </a:r>
          </a:p>
          <a:p>
            <a:endParaRPr lang="en-US" sz="2800" b="1" dirty="0">
              <a:solidFill>
                <a:schemeClr val="accent5">
                  <a:lumMod val="40000"/>
                  <a:lumOff val="60000"/>
                </a:schemeClr>
              </a:solidFill>
              <a:latin typeface="Comic Sans MS" panose="030F0702030302020204" pitchFamily="66" charset="0"/>
            </a:endParaRPr>
          </a:p>
          <a:p>
            <a:r>
              <a:rPr lang="en-US" sz="2800" b="1" dirty="0" smtClean="0">
                <a:solidFill>
                  <a:schemeClr val="accent5">
                    <a:lumMod val="40000"/>
                    <a:lumOff val="60000"/>
                  </a:schemeClr>
                </a:solidFill>
                <a:latin typeface="Comic Sans MS" panose="030F0702030302020204" pitchFamily="66" charset="0"/>
              </a:rPr>
              <a:t>What happens if you use books to support the foundation?</a:t>
            </a:r>
          </a:p>
          <a:p>
            <a:endParaRPr lang="en-US" sz="2800" b="1" dirty="0">
              <a:solidFill>
                <a:schemeClr val="accent5">
                  <a:lumMod val="40000"/>
                  <a:lumOff val="60000"/>
                </a:schemeClr>
              </a:solidFill>
              <a:latin typeface="Comic Sans MS" panose="030F0702030302020204" pitchFamily="66" charset="0"/>
            </a:endParaRPr>
          </a:p>
          <a:p>
            <a:r>
              <a:rPr lang="en-US" sz="2800" b="1" dirty="0" smtClean="0">
                <a:solidFill>
                  <a:schemeClr val="accent5">
                    <a:lumMod val="40000"/>
                    <a:lumOff val="60000"/>
                  </a:schemeClr>
                </a:solidFill>
                <a:latin typeface="Comic Sans MS" panose="030F0702030302020204" pitchFamily="66" charset="0"/>
              </a:rPr>
              <a:t>Choose one thing to change (that’s the variable) and make a prediction.</a:t>
            </a:r>
            <a:endParaRPr lang="en-US" sz="2800" b="1" dirty="0">
              <a:solidFill>
                <a:schemeClr val="accent5">
                  <a:lumMod val="40000"/>
                  <a:lumOff val="60000"/>
                </a:schemeClr>
              </a:solidFill>
              <a:latin typeface="Comic Sans MS" panose="030F0702030302020204" pitchFamily="66" charset="0"/>
            </a:endParaRPr>
          </a:p>
        </p:txBody>
      </p:sp>
    </p:spTree>
    <p:extLst>
      <p:ext uri="{BB962C8B-B14F-4D97-AF65-F5344CB8AC3E}">
        <p14:creationId xmlns:p14="http://schemas.microsoft.com/office/powerpoint/2010/main" val="2582989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512" y="214184"/>
            <a:ext cx="11170508" cy="6093976"/>
          </a:xfrm>
          <a:prstGeom prst="rect">
            <a:avLst/>
          </a:prstGeom>
          <a:noFill/>
        </p:spPr>
        <p:txBody>
          <a:bodyPr wrap="square" numCol="2" rtlCol="0">
            <a:spAutoFit/>
          </a:bodyPr>
          <a:lstStyle/>
          <a:p>
            <a:r>
              <a:rPr lang="en-US" sz="2000" b="1" dirty="0" smtClean="0">
                <a:solidFill>
                  <a:schemeClr val="tx2">
                    <a:lumMod val="60000"/>
                    <a:lumOff val="40000"/>
                  </a:schemeClr>
                </a:solidFill>
              </a:rPr>
              <a:t>Cardboard Towers:</a:t>
            </a:r>
          </a:p>
          <a:p>
            <a:endParaRPr lang="en-US" sz="2000" b="1" dirty="0">
              <a:solidFill>
                <a:schemeClr val="tx2">
                  <a:lumMod val="60000"/>
                  <a:lumOff val="40000"/>
                </a:schemeClr>
              </a:solidFill>
            </a:endParaRPr>
          </a:p>
          <a:p>
            <a:r>
              <a:rPr lang="en-US" sz="2000" b="1" dirty="0" err="1" smtClean="0">
                <a:solidFill>
                  <a:schemeClr val="tx2">
                    <a:lumMod val="60000"/>
                    <a:lumOff val="40000"/>
                  </a:schemeClr>
                </a:solidFill>
              </a:rPr>
              <a:t>Andrian</a:t>
            </a:r>
            <a:r>
              <a:rPr lang="en-US" sz="2000" b="1" dirty="0" smtClean="0">
                <a:solidFill>
                  <a:schemeClr val="tx2">
                    <a:lumMod val="60000"/>
                    <a:lumOff val="40000"/>
                  </a:schemeClr>
                </a:solidFill>
              </a:rPr>
              <a:t> and Kayli</a:t>
            </a:r>
          </a:p>
          <a:p>
            <a:r>
              <a:rPr lang="en-US" sz="2000" b="1" dirty="0" smtClean="0">
                <a:solidFill>
                  <a:schemeClr val="tx2">
                    <a:lumMod val="60000"/>
                    <a:lumOff val="40000"/>
                  </a:schemeClr>
                </a:solidFill>
              </a:rPr>
              <a:t>Ana and Kylan</a:t>
            </a:r>
          </a:p>
          <a:p>
            <a:r>
              <a:rPr lang="en-US" sz="2000" b="1" dirty="0" err="1" smtClean="0">
                <a:solidFill>
                  <a:schemeClr val="tx2">
                    <a:lumMod val="60000"/>
                    <a:lumOff val="40000"/>
                  </a:schemeClr>
                </a:solidFill>
              </a:rPr>
              <a:t>Ajah</a:t>
            </a:r>
            <a:r>
              <a:rPr lang="en-US" sz="2000" b="1" dirty="0" smtClean="0">
                <a:solidFill>
                  <a:schemeClr val="tx2">
                    <a:lumMod val="60000"/>
                    <a:lumOff val="40000"/>
                  </a:schemeClr>
                </a:solidFill>
              </a:rPr>
              <a:t> and Macy</a:t>
            </a:r>
          </a:p>
          <a:p>
            <a:r>
              <a:rPr lang="en-US" sz="2000" b="1" dirty="0" smtClean="0">
                <a:solidFill>
                  <a:schemeClr val="tx2">
                    <a:lumMod val="60000"/>
                    <a:lumOff val="40000"/>
                  </a:schemeClr>
                </a:solidFill>
              </a:rPr>
              <a:t>Angel and Jesus</a:t>
            </a:r>
          </a:p>
          <a:p>
            <a:r>
              <a:rPr lang="en-US" sz="2000" b="1" dirty="0" smtClean="0">
                <a:solidFill>
                  <a:schemeClr val="tx2">
                    <a:lumMod val="60000"/>
                    <a:lumOff val="40000"/>
                  </a:schemeClr>
                </a:solidFill>
              </a:rPr>
              <a:t>Sam and David</a:t>
            </a:r>
          </a:p>
          <a:p>
            <a:endParaRPr lang="en-US" sz="1600" dirty="0" smtClean="0"/>
          </a:p>
          <a:p>
            <a:endParaRPr lang="en-US" sz="1600" dirty="0" smtClean="0"/>
          </a:p>
          <a:p>
            <a:r>
              <a:rPr lang="en-US" sz="2000" b="1" dirty="0" smtClean="0">
                <a:solidFill>
                  <a:schemeClr val="accent3"/>
                </a:solidFill>
              </a:rPr>
              <a:t>Tissue Towers:</a:t>
            </a:r>
          </a:p>
          <a:p>
            <a:endParaRPr lang="en-US" sz="2000" b="1" dirty="0" smtClean="0">
              <a:solidFill>
                <a:schemeClr val="accent3"/>
              </a:solidFill>
            </a:endParaRPr>
          </a:p>
          <a:p>
            <a:r>
              <a:rPr lang="en-US" sz="2000" b="1" dirty="0" smtClean="0">
                <a:solidFill>
                  <a:schemeClr val="accent3"/>
                </a:solidFill>
              </a:rPr>
              <a:t>Elizabeth and </a:t>
            </a:r>
            <a:r>
              <a:rPr lang="en-US" sz="2000" b="1" dirty="0" err="1" smtClean="0">
                <a:solidFill>
                  <a:schemeClr val="accent3"/>
                </a:solidFill>
              </a:rPr>
              <a:t>Alona</a:t>
            </a:r>
            <a:endParaRPr lang="en-US" sz="2000" b="1" dirty="0" smtClean="0">
              <a:solidFill>
                <a:schemeClr val="accent3"/>
              </a:solidFill>
            </a:endParaRPr>
          </a:p>
          <a:p>
            <a:r>
              <a:rPr lang="en-US" sz="2000" b="1" dirty="0" smtClean="0">
                <a:solidFill>
                  <a:schemeClr val="accent3"/>
                </a:solidFill>
              </a:rPr>
              <a:t>Elyssa and </a:t>
            </a:r>
            <a:r>
              <a:rPr lang="en-US" sz="2000" b="1" dirty="0" err="1" smtClean="0">
                <a:solidFill>
                  <a:schemeClr val="accent3"/>
                </a:solidFill>
              </a:rPr>
              <a:t>Cinthia</a:t>
            </a:r>
            <a:endParaRPr lang="en-US" sz="2000" b="1" dirty="0" smtClean="0">
              <a:solidFill>
                <a:schemeClr val="accent3"/>
              </a:solidFill>
            </a:endParaRPr>
          </a:p>
          <a:p>
            <a:r>
              <a:rPr lang="en-US" sz="2000" b="1" dirty="0" smtClean="0">
                <a:solidFill>
                  <a:schemeClr val="accent3"/>
                </a:solidFill>
              </a:rPr>
              <a:t>Daniel and Jeffrey</a:t>
            </a:r>
          </a:p>
          <a:p>
            <a:r>
              <a:rPr lang="en-US" sz="2000" b="1" dirty="0" err="1" smtClean="0">
                <a:solidFill>
                  <a:schemeClr val="accent3"/>
                </a:solidFill>
              </a:rPr>
              <a:t>Yeny</a:t>
            </a:r>
            <a:r>
              <a:rPr lang="en-US" sz="2000" b="1" dirty="0" smtClean="0">
                <a:solidFill>
                  <a:schemeClr val="accent3"/>
                </a:solidFill>
              </a:rPr>
              <a:t> and Yesenia</a:t>
            </a:r>
          </a:p>
          <a:p>
            <a:r>
              <a:rPr lang="en-US" sz="2000" b="1" dirty="0" err="1" smtClean="0">
                <a:solidFill>
                  <a:schemeClr val="accent3"/>
                </a:solidFill>
              </a:rPr>
              <a:t>Chanyce</a:t>
            </a:r>
            <a:r>
              <a:rPr lang="en-US" sz="2000" b="1" dirty="0" smtClean="0">
                <a:solidFill>
                  <a:schemeClr val="accent3"/>
                </a:solidFill>
              </a:rPr>
              <a:t> and Maria</a:t>
            </a:r>
          </a:p>
          <a:p>
            <a:r>
              <a:rPr lang="en-US" sz="2000" b="1" dirty="0" err="1" smtClean="0">
                <a:solidFill>
                  <a:schemeClr val="accent3"/>
                </a:solidFill>
              </a:rPr>
              <a:t>Jadya</a:t>
            </a:r>
            <a:r>
              <a:rPr lang="en-US" sz="2000" b="1" dirty="0" smtClean="0">
                <a:solidFill>
                  <a:schemeClr val="accent3"/>
                </a:solidFill>
              </a:rPr>
              <a:t> and </a:t>
            </a:r>
            <a:r>
              <a:rPr lang="en-US" sz="2000" b="1" dirty="0" err="1" smtClean="0">
                <a:solidFill>
                  <a:schemeClr val="accent3"/>
                </a:solidFill>
              </a:rPr>
              <a:t>Zaliyah</a:t>
            </a:r>
            <a:endParaRPr lang="en-US" sz="2000" b="1" dirty="0" smtClean="0">
              <a:solidFill>
                <a:schemeClr val="accent3"/>
              </a:solidFill>
            </a:endParaRPr>
          </a:p>
          <a:p>
            <a:r>
              <a:rPr lang="en-US" sz="2000" b="1" dirty="0" smtClean="0">
                <a:solidFill>
                  <a:schemeClr val="accent3"/>
                </a:solidFill>
              </a:rPr>
              <a:t>Matthew and Jamil</a:t>
            </a:r>
          </a:p>
          <a:p>
            <a:r>
              <a:rPr lang="en-US" sz="2000" b="1" dirty="0" smtClean="0">
                <a:solidFill>
                  <a:schemeClr val="accent3"/>
                </a:solidFill>
              </a:rPr>
              <a:t>Macy and Trevon</a:t>
            </a:r>
          </a:p>
          <a:p>
            <a:endParaRPr lang="en-US" dirty="0" smtClean="0"/>
          </a:p>
        </p:txBody>
      </p:sp>
    </p:spTree>
    <p:extLst>
      <p:ext uri="{BB962C8B-B14F-4D97-AF65-F5344CB8AC3E}">
        <p14:creationId xmlns:p14="http://schemas.microsoft.com/office/powerpoint/2010/main" val="354972499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482</TotalTime>
  <Words>209</Words>
  <Application>Microsoft Office PowerPoint</Application>
  <PresentationFormat>Widescreen</PresentationFormat>
  <Paragraphs>48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Comic Sans MS</vt:lpstr>
      <vt:lpstr>Corbel</vt:lpstr>
      <vt:lpstr>Depth</vt:lpstr>
      <vt:lpstr>PowerPoint Presentation</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Fronk</dc:creator>
  <cp:lastModifiedBy>Barbara Fronk</cp:lastModifiedBy>
  <cp:revision>5</cp:revision>
  <dcterms:created xsi:type="dcterms:W3CDTF">2016-08-25T13:24:10Z</dcterms:created>
  <dcterms:modified xsi:type="dcterms:W3CDTF">2016-08-25T21:26:34Z</dcterms:modified>
</cp:coreProperties>
</file>