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ELT Klee </a:t>
            </a:r>
            <a:r>
              <a:rPr lang="en-US" smtClean="0"/>
              <a:t>Quote Project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98" y="345989"/>
            <a:ext cx="9882490" cy="61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740229"/>
            <a:ext cx="109074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ELT</a:t>
            </a:r>
          </a:p>
          <a:p>
            <a:endParaRPr lang="en-US" sz="2800" b="1" dirty="0">
              <a:solidFill>
                <a:schemeClr val="tx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Reflection on Klee-Inspired Quote</a:t>
            </a:r>
          </a:p>
          <a:p>
            <a:endParaRPr lang="en-US" sz="2800" b="1" dirty="0">
              <a:solidFill>
                <a:schemeClr val="tx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Please write a reflection which includes: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Why you chose the word(s) to illustrate.  What do these words mean to you?</a:t>
            </a:r>
          </a:p>
          <a:p>
            <a:pPr marL="342900" indent="-342900">
              <a:buAutoNum type="arabicPeriod"/>
            </a:pPr>
            <a:endParaRPr lang="en-US" sz="2800" b="1" dirty="0">
              <a:solidFill>
                <a:schemeClr val="tx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What did you learn in the process of making the art?  </a:t>
            </a:r>
          </a:p>
          <a:p>
            <a:pPr marL="342900" indent="-342900">
              <a:buAutoNum type="arabicPeriod"/>
            </a:pPr>
            <a:endParaRPr lang="en-US" sz="2800" b="1" dirty="0">
              <a:solidFill>
                <a:schemeClr val="tx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What did you learn about others in the class, based on the word(s) they chose?</a:t>
            </a:r>
            <a:endParaRPr lang="en-US" sz="2800" b="1" dirty="0">
              <a:solidFill>
                <a:schemeClr val="tx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3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416" y="3612935"/>
            <a:ext cx="3810000" cy="2581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60" y="488567"/>
            <a:ext cx="4311993" cy="3124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962" y="394946"/>
            <a:ext cx="3229233" cy="3229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677" y="3715265"/>
            <a:ext cx="3860065" cy="28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741" y="609600"/>
            <a:ext cx="105691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Directions:</a:t>
            </a:r>
          </a:p>
          <a:p>
            <a:endParaRPr lang="en-US" sz="28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latin typeface="Comic Sans MS" panose="030F0702030302020204" pitchFamily="66" charset="0"/>
              </a:rPr>
              <a:t>First choose a word, short piece of song lyrics, name, or important phrase</a:t>
            </a:r>
          </a:p>
          <a:p>
            <a:endParaRPr lang="en-US" sz="2800" b="1" dirty="0" smtClean="0"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latin typeface="Comic Sans MS" panose="030F0702030302020204" pitchFamily="66" charset="0"/>
              </a:rPr>
              <a:t>2.Count the </a:t>
            </a:r>
            <a:r>
              <a:rPr lang="en-US" sz="2800" b="1" dirty="0" smtClean="0">
                <a:latin typeface="Comic Sans MS" panose="030F0702030302020204" pitchFamily="66" charset="0"/>
              </a:rPr>
              <a:t>letters and spaces</a:t>
            </a:r>
            <a:endParaRPr lang="en-US" sz="2800" b="1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US" sz="2800" b="1" dirty="0"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latin typeface="Comic Sans MS" panose="030F0702030302020204" pitchFamily="66" charset="0"/>
              </a:rPr>
              <a:t>3.Mark the lines on your paper to match the number of letters </a:t>
            </a:r>
            <a:r>
              <a:rPr lang="en-US" sz="2800" b="1" dirty="0" smtClean="0">
                <a:latin typeface="Comic Sans MS" panose="030F0702030302020204" pitchFamily="66" charset="0"/>
              </a:rPr>
              <a:t>and spaces you </a:t>
            </a:r>
            <a:r>
              <a:rPr lang="en-US" sz="2800" b="1" dirty="0" smtClean="0">
                <a:latin typeface="Comic Sans MS" panose="030F0702030302020204" pitchFamily="66" charset="0"/>
              </a:rPr>
              <a:t>need</a:t>
            </a:r>
          </a:p>
          <a:p>
            <a:pPr marL="342900" indent="-342900">
              <a:buAutoNum type="arabicPeriod"/>
            </a:pPr>
            <a:endParaRPr lang="en-US" sz="2800" b="1" dirty="0"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latin typeface="Comic Sans MS" panose="030F0702030302020204" pitchFamily="66" charset="0"/>
              </a:rPr>
              <a:t>4.Draw in the letters to fit the size of each section </a:t>
            </a:r>
            <a:r>
              <a:rPr lang="en-US" sz="2800" b="1" smtClean="0">
                <a:latin typeface="Comic Sans MS" panose="030F0702030302020204" pitchFamily="66" charset="0"/>
              </a:rPr>
              <a:t>your lines </a:t>
            </a:r>
            <a:r>
              <a:rPr lang="en-US" sz="2800" b="1" dirty="0" smtClean="0">
                <a:latin typeface="Comic Sans MS" panose="030F0702030302020204" pitchFamily="66" charset="0"/>
              </a:rPr>
              <a:t>have marked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0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827" y="584886"/>
            <a:ext cx="107915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Paul </a:t>
            </a:r>
            <a:r>
              <a:rPr lang="en-US" sz="2400" b="1" dirty="0">
                <a:latin typeface="Comic Sans MS" panose="030F0702030302020204" pitchFamily="66" charset="0"/>
              </a:rPr>
              <a:t>Klee was </a:t>
            </a:r>
            <a:r>
              <a:rPr lang="en-US" sz="2400" b="1" dirty="0" smtClean="0">
                <a:latin typeface="Comic Sans MS" panose="030F0702030302020204" pitchFamily="66" charset="0"/>
              </a:rPr>
              <a:t>a </a:t>
            </a:r>
            <a:r>
              <a:rPr lang="en-US" sz="2400" b="1" dirty="0">
                <a:latin typeface="Comic Sans MS" panose="030F0702030302020204" pitchFamily="66" charset="0"/>
              </a:rPr>
              <a:t>Swiss and German artist best known for his large body of work, influenced by cubism, expressionism and surrealism.</a:t>
            </a: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“</a:t>
            </a:r>
            <a:r>
              <a:rPr lang="en-US" sz="2400" b="1" dirty="0">
                <a:latin typeface="Comic Sans MS" panose="030F0702030302020204" pitchFamily="66" charset="0"/>
              </a:rPr>
              <a:t>A line is a dot that went for a walk.”</a:t>
            </a:r>
          </a:p>
          <a:p>
            <a:r>
              <a:rPr lang="en-US" sz="2400" b="1" dirty="0">
                <a:latin typeface="Comic Sans MS" panose="030F0702030302020204" pitchFamily="66" charset="0"/>
              </a:rPr>
              <a:t>—Paul </a:t>
            </a:r>
            <a:r>
              <a:rPr lang="en-US" sz="2400" b="1" dirty="0" smtClean="0">
                <a:latin typeface="Comic Sans MS" panose="030F0702030302020204" pitchFamily="66" charset="0"/>
              </a:rPr>
              <a:t>Klee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993" y="3261540"/>
            <a:ext cx="1905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78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159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Comic Sans MS</vt:lpstr>
      <vt:lpstr>Wingdings 3</vt:lpstr>
      <vt:lpstr>Ion</vt:lpstr>
      <vt:lpstr>ELT Klee Quote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 Klee Quote Project</dc:title>
  <dc:creator>Barbara Fronk</dc:creator>
  <cp:lastModifiedBy>Barbara Fronk</cp:lastModifiedBy>
  <cp:revision>6</cp:revision>
  <dcterms:created xsi:type="dcterms:W3CDTF">2016-09-12T14:31:13Z</dcterms:created>
  <dcterms:modified xsi:type="dcterms:W3CDTF">2016-09-13T14:57:33Z</dcterms:modified>
</cp:coreProperties>
</file>