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6914D-4FC8-4795-8FEC-46E3DF03776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2D927-D6B9-45F6-9505-B754B94E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6CDA23-6EB0-42A3-B1AC-7572DF2D2F62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3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0"/>
          <a:ext cx="9144000" cy="6691314"/>
        </p:xfrm>
        <a:graphic>
          <a:graphicData uri="http://schemas.openxmlformats.org/drawingml/2006/table">
            <a:tbl>
              <a:tblPr/>
              <a:tblGrid>
                <a:gridCol w="3048000"/>
                <a:gridCol w="1360714"/>
                <a:gridCol w="4735286"/>
              </a:tblGrid>
              <a:tr h="381026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Score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Details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22">
                <a:tc>
                  <a:txBody>
                    <a:bodyPr/>
                    <a:lstStyle/>
                    <a:p>
                      <a:r>
                        <a:rPr lang="en-US" sz="1600"/>
                        <a:t>Abdesselam Jelloul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198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Scored in a 2012 test including 13 dimensions of intelligence.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22">
                <a:tc>
                  <a:txBody>
                    <a:bodyPr/>
                    <a:lstStyle/>
                    <a:p>
                      <a:r>
                        <a:rPr lang="en-US" sz="1600"/>
                        <a:t>William J. Sidis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197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Child prodigy with exceptional mathematical &amp; linguistic abilities.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04">
                <a:tc>
                  <a:txBody>
                    <a:bodyPr/>
                    <a:lstStyle/>
                    <a:p>
                      <a:r>
                        <a:rPr lang="en-US" sz="1600"/>
                        <a:t>Christopher Langan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195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Called "the smartest man in America".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22">
                <a:tc>
                  <a:txBody>
                    <a:bodyPr/>
                    <a:lstStyle/>
                    <a:p>
                      <a:r>
                        <a:rPr lang="en-US" sz="1600"/>
                        <a:t>Garry Kasparov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190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Chess grandmaster, writer and political activist.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22">
                <a:tc>
                  <a:txBody>
                    <a:bodyPr/>
                    <a:lstStyle/>
                    <a:p>
                      <a:r>
                        <a:rPr lang="en-US" sz="1600"/>
                        <a:t>Leonardo da Vinci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~190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</a:t>
                      </a:r>
                      <a:r>
                        <a:rPr lang="en-US" sz="1600" dirty="0">
                          <a:hlinkClick r:id="" action="ppaction://hlinkfile"/>
                        </a:rPr>
                        <a:t>genius</a:t>
                      </a:r>
                      <a:r>
                        <a:rPr lang="en-US" sz="1600" dirty="0"/>
                        <a:t> polymath: painter, sculptor, architect, scientist...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22">
                <a:tc>
                  <a:txBody>
                    <a:bodyPr/>
                    <a:lstStyle/>
                    <a:p>
                      <a:r>
                        <a:rPr lang="en-US" sz="1600"/>
                        <a:t>Ludwig Wittgenstein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190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Philosopher primarily in logic, the philosophy of mathematics...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22">
                <a:tc>
                  <a:txBody>
                    <a:bodyPr/>
                    <a:lstStyle/>
                    <a:p>
                      <a:r>
                        <a:rPr lang="en-US" sz="1600"/>
                        <a:t>Sir Isaac Newton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~190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Physicist, mathematician, astronomer, natural philosopher, alchemist...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04">
                <a:tc>
                  <a:txBody>
                    <a:bodyPr/>
                    <a:lstStyle/>
                    <a:p>
                      <a:r>
                        <a:rPr lang="en-US" sz="1600"/>
                        <a:t>Bobby Fischer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187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 chess Grandmaster and a child prodigy.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22">
                <a:tc>
                  <a:txBody>
                    <a:bodyPr/>
                    <a:lstStyle/>
                    <a:p>
                      <a:r>
                        <a:rPr lang="en-US" sz="1600"/>
                        <a:t>Marilyn vos Savant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185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Magazine columnist, author, lecturer, and playwright.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04">
                <a:tc>
                  <a:txBody>
                    <a:bodyPr/>
                    <a:lstStyle/>
                    <a:p>
                      <a:r>
                        <a:rPr lang="en-US" sz="1600"/>
                        <a:t>Kim Ung-Yong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170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Korean civil engineer and former child prodigy.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22">
                <a:tc>
                  <a:txBody>
                    <a:bodyPr/>
                    <a:lstStyle/>
                    <a:p>
                      <a:r>
                        <a:rPr lang="en-US" sz="1600"/>
                        <a:t>Albert Einstein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160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Theoretical physicist (the general theory of relativity).</a:t>
                      </a:r>
                    </a:p>
                  </a:txBody>
                  <a:tcPr marL="28823" marR="28823" marT="14412" marB="14412" anchor="ctr">
                    <a:lnL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4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0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</TotalTime>
  <Words>148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1</cp:revision>
  <dcterms:created xsi:type="dcterms:W3CDTF">2016-11-03T01:35:45Z</dcterms:created>
  <dcterms:modified xsi:type="dcterms:W3CDTF">2016-11-03T01:36:57Z</dcterms:modified>
</cp:coreProperties>
</file>